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Lst>
  <p:sldSz cy="5143500" cx="9144000"/>
  <p:notesSz cx="6858000" cy="9144000"/>
  <p:embeddedFontLst>
    <p:embeddedFont>
      <p:font typeface="Roboto"/>
      <p:regular r:id="rId29"/>
      <p:bold r:id="rId30"/>
      <p:italic r:id="rId31"/>
      <p:boldItalic r:id="rId32"/>
    </p:embeddedFont>
    <p:embeddedFont>
      <p:font typeface="Encode Sans Semi Condensed"/>
      <p:regular r:id="rId33"/>
      <p:bold r:id="rId34"/>
    </p:embeddedFont>
    <p:embeddedFont>
      <p:font typeface="Encode Sans Semi Condensed Light"/>
      <p:regular r:id="rId35"/>
      <p:bold r:id="rId36"/>
    </p:embeddedFont>
    <p:embeddedFont>
      <p:font typeface="Encode Sans Semi Condensed SemiBold"/>
      <p:regular r:id="rId37"/>
      <p:bold r:id="rId3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oboto-regular.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oboto-italic.fntdata"/><Relationship Id="rId30" Type="http://schemas.openxmlformats.org/officeDocument/2006/relationships/font" Target="fonts/Roboto-bold.fntdata"/><Relationship Id="rId11" Type="http://schemas.openxmlformats.org/officeDocument/2006/relationships/slide" Target="slides/slide6.xml"/><Relationship Id="rId33" Type="http://schemas.openxmlformats.org/officeDocument/2006/relationships/font" Target="fonts/EncodeSansSemiCondensed-regular.fntdata"/><Relationship Id="rId10" Type="http://schemas.openxmlformats.org/officeDocument/2006/relationships/slide" Target="slides/slide5.xml"/><Relationship Id="rId32" Type="http://schemas.openxmlformats.org/officeDocument/2006/relationships/font" Target="fonts/Roboto-boldItalic.fntdata"/><Relationship Id="rId13" Type="http://schemas.openxmlformats.org/officeDocument/2006/relationships/slide" Target="slides/slide8.xml"/><Relationship Id="rId35" Type="http://schemas.openxmlformats.org/officeDocument/2006/relationships/font" Target="fonts/EncodeSansSemiCondensedLight-regular.fntdata"/><Relationship Id="rId12" Type="http://schemas.openxmlformats.org/officeDocument/2006/relationships/slide" Target="slides/slide7.xml"/><Relationship Id="rId34" Type="http://schemas.openxmlformats.org/officeDocument/2006/relationships/font" Target="fonts/EncodeSansSemiCondensed-bold.fntdata"/><Relationship Id="rId15" Type="http://schemas.openxmlformats.org/officeDocument/2006/relationships/slide" Target="slides/slide10.xml"/><Relationship Id="rId37" Type="http://schemas.openxmlformats.org/officeDocument/2006/relationships/font" Target="fonts/EncodeSansSemiCondensedSemiBold-regular.fntdata"/><Relationship Id="rId14" Type="http://schemas.openxmlformats.org/officeDocument/2006/relationships/slide" Target="slides/slide9.xml"/><Relationship Id="rId36" Type="http://schemas.openxmlformats.org/officeDocument/2006/relationships/font" Target="fonts/EncodeSansSemiCondensedLight-bold.fntdata"/><Relationship Id="rId17" Type="http://schemas.openxmlformats.org/officeDocument/2006/relationships/slide" Target="slides/slide12.xml"/><Relationship Id="rId16" Type="http://schemas.openxmlformats.org/officeDocument/2006/relationships/slide" Target="slides/slide11.xml"/><Relationship Id="rId38" Type="http://schemas.openxmlformats.org/officeDocument/2006/relationships/font" Target="fonts/EncodeSansSemiCondensedSemiBold-bold.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owardsdatascience.com/a-practical-guide-to-exploratory-data-analysis-spotify-dataset-d8f703da663e" TargetMode="Externa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bcf8e50771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bcf8e50771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Tianchi:</a:t>
            </a:r>
            <a:endParaRPr>
              <a:solidFill>
                <a:schemeClr val="dk1"/>
              </a:solidFill>
            </a:endParaRPr>
          </a:p>
          <a:p>
            <a:pPr indent="0" lvl="0" marL="0" rtl="0" algn="l">
              <a:spcBef>
                <a:spcPts val="0"/>
              </a:spcBef>
              <a:spcAft>
                <a:spcPts val="0"/>
              </a:spcAft>
              <a:buNone/>
            </a:pPr>
            <a:r>
              <a:rPr lang="en">
                <a:solidFill>
                  <a:schemeClr val="dk1"/>
                </a:solidFill>
              </a:rPr>
              <a:t>Focus on “Popularity”</a:t>
            </a:r>
            <a:endParaRPr>
              <a:solidFill>
                <a:schemeClr val="dk1"/>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bcfe21ee68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bcfe21ee68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Jeff/Jeremy</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Possibly Factors: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There isn’t a clear definition of music at a time</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The age of music and digitizing the music</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People are trying different things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The size of the data sample (Song Count)</a:t>
            </a:r>
            <a:endParaRPr>
              <a:solidFill>
                <a:schemeClr val="dk1"/>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bd228960bd_5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bd228960bd_5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Jeff/Jeremy</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Analysis: trends over the years</a:t>
            </a:r>
            <a:endParaRPr>
              <a:solidFill>
                <a:schemeClr val="dk1"/>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bcf8e50771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bcf8e50771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343A4E"/>
                </a:solidFill>
              </a:rPr>
              <a:t>Jeremy</a:t>
            </a:r>
            <a:endParaRPr>
              <a:solidFill>
                <a:schemeClr val="dk1"/>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bd65f6011d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bd65f6011d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343A4E"/>
                </a:solidFill>
              </a:rPr>
              <a:t>Jeremy</a:t>
            </a:r>
            <a:endParaRPr>
              <a:solidFill>
                <a:schemeClr val="dk1"/>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bd65f6011d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bd65f6011d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Jeremy</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bdac7dbb8b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bdac7dbb8b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343A4E"/>
                </a:solidFill>
              </a:rPr>
              <a:t>Jeremy</a:t>
            </a:r>
            <a:endParaRPr>
              <a:solidFill>
                <a:schemeClr val="dk1"/>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bcfe21ee68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bcfe21ee68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Tianchi:</a:t>
            </a:r>
            <a:endParaRPr>
              <a:solidFill>
                <a:schemeClr val="dk1"/>
              </a:solidFill>
            </a:endParaRPr>
          </a:p>
          <a:p>
            <a:pPr indent="-298450" lvl="0" marL="457200" rtl="0" algn="l">
              <a:spcBef>
                <a:spcPts val="0"/>
              </a:spcBef>
              <a:spcAft>
                <a:spcPts val="0"/>
              </a:spcAft>
              <a:buClr>
                <a:schemeClr val="dk1"/>
              </a:buClr>
              <a:buSzPts val="1100"/>
              <a:buAutoNum type="arabicPeriod"/>
            </a:pPr>
            <a:r>
              <a:rPr lang="en">
                <a:solidFill>
                  <a:schemeClr val="dk1"/>
                </a:solidFill>
              </a:rPr>
              <a:t>People are nostalgic, it’s no different when it comes to music.</a:t>
            </a:r>
            <a:endParaRPr>
              <a:solidFill>
                <a:schemeClr val="dk1"/>
              </a:solidFill>
            </a:endParaRPr>
          </a:p>
          <a:p>
            <a:pPr indent="-298450" lvl="1" marL="914400" rtl="0" algn="l">
              <a:spcBef>
                <a:spcPts val="0"/>
              </a:spcBef>
              <a:spcAft>
                <a:spcPts val="0"/>
              </a:spcAft>
              <a:buClr>
                <a:schemeClr val="dk1"/>
              </a:buClr>
              <a:buSzPts val="1100"/>
              <a:buAutoNum type="alphaLcPeriod"/>
            </a:pPr>
            <a:r>
              <a:rPr lang="en">
                <a:solidFill>
                  <a:schemeClr val="dk1"/>
                </a:solidFill>
              </a:rPr>
              <a:t>Music, just like art, takes time to be appreciated.</a:t>
            </a:r>
            <a:endParaRPr>
              <a:solidFill>
                <a:schemeClr val="dk1"/>
              </a:solidFill>
            </a:endParaRPr>
          </a:p>
          <a:p>
            <a:pPr indent="-298450" lvl="0" marL="457200" rtl="0" algn="l">
              <a:spcBef>
                <a:spcPts val="0"/>
              </a:spcBef>
              <a:spcAft>
                <a:spcPts val="0"/>
              </a:spcAft>
              <a:buClr>
                <a:schemeClr val="dk1"/>
              </a:buClr>
              <a:buSzPts val="1100"/>
              <a:buAutoNum type="arabicPeriod"/>
            </a:pPr>
            <a:r>
              <a:rPr lang="en">
                <a:solidFill>
                  <a:schemeClr val="dk1"/>
                </a:solidFill>
              </a:rPr>
              <a:t>Since the popularity is all current, it’s extremely difficult to compare era to era. Speaking of era, the next question we asked ourselves was “Who is the goat of music?”</a:t>
            </a:r>
            <a:endParaRPr>
              <a:solidFill>
                <a:schemeClr val="dk1"/>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bcf8e50771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bcf8e50771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343A4E"/>
                </a:solidFill>
              </a:rPr>
              <a:t>Tianchi:</a:t>
            </a:r>
            <a:endParaRPr>
              <a:solidFill>
                <a:srgbClr val="343A4E"/>
              </a:solidFill>
            </a:endParaRPr>
          </a:p>
          <a:p>
            <a:pPr indent="-298450" lvl="0" marL="457200" rtl="0" algn="l">
              <a:spcBef>
                <a:spcPts val="0"/>
              </a:spcBef>
              <a:spcAft>
                <a:spcPts val="0"/>
              </a:spcAft>
              <a:buClr>
                <a:srgbClr val="343A4E"/>
              </a:buClr>
              <a:buSzPts val="1100"/>
              <a:buAutoNum type="arabicPeriod"/>
            </a:pPr>
            <a:r>
              <a:rPr lang="en">
                <a:solidFill>
                  <a:srgbClr val="343A4E"/>
                </a:solidFill>
              </a:rPr>
              <a:t>Johnny Cash → </a:t>
            </a:r>
            <a:r>
              <a:rPr lang="en">
                <a:solidFill>
                  <a:srgbClr val="343A4E"/>
                </a:solidFill>
              </a:rPr>
              <a:t>Years active: 1954–2003</a:t>
            </a:r>
            <a:endParaRPr>
              <a:solidFill>
                <a:srgbClr val="343A4E"/>
              </a:solidFill>
            </a:endParaRPr>
          </a:p>
          <a:p>
            <a:pPr indent="-298450" lvl="1" marL="914400" rtl="0" algn="l">
              <a:spcBef>
                <a:spcPts val="0"/>
              </a:spcBef>
              <a:spcAft>
                <a:spcPts val="0"/>
              </a:spcAft>
              <a:buClr>
                <a:srgbClr val="343A4E"/>
              </a:buClr>
              <a:buSzPts val="1100"/>
              <a:buAutoNum type="alphaLcPeriod"/>
            </a:pPr>
            <a:r>
              <a:rPr lang="en">
                <a:solidFill>
                  <a:srgbClr val="343A4E"/>
                </a:solidFill>
              </a:rPr>
              <a:t>Born: 1932; Died: 2003</a:t>
            </a:r>
            <a:endParaRPr>
              <a:solidFill>
                <a:srgbClr val="343A4E"/>
              </a:solidFill>
            </a:endParaRPr>
          </a:p>
          <a:p>
            <a:pPr indent="-298450" lvl="1" marL="914400" rtl="0" algn="l">
              <a:spcBef>
                <a:spcPts val="0"/>
              </a:spcBef>
              <a:spcAft>
                <a:spcPts val="0"/>
              </a:spcAft>
              <a:buClr>
                <a:srgbClr val="343A4E"/>
              </a:buClr>
              <a:buSzPts val="1100"/>
              <a:buAutoNum type="alphaLcPeriod"/>
            </a:pPr>
            <a:r>
              <a:rPr lang="en">
                <a:solidFill>
                  <a:srgbClr val="343A4E"/>
                </a:solidFill>
              </a:rPr>
              <a:t>Cash is one of the best-selling music artists of all time, having sold more than 90 million records worldwide.</a:t>
            </a:r>
            <a:endParaRPr>
              <a:solidFill>
                <a:srgbClr val="343A4E"/>
              </a:solidFill>
            </a:endParaRPr>
          </a:p>
          <a:p>
            <a:pPr indent="-298450" lvl="1" marL="914400" rtl="0" algn="l">
              <a:spcBef>
                <a:spcPts val="0"/>
              </a:spcBef>
              <a:spcAft>
                <a:spcPts val="0"/>
              </a:spcAft>
              <a:buClr>
                <a:srgbClr val="343A4E"/>
              </a:buClr>
              <a:buSzPts val="1100"/>
              <a:buAutoNum type="alphaLcPeriod"/>
            </a:pPr>
            <a:r>
              <a:rPr lang="en">
                <a:solidFill>
                  <a:srgbClr val="343A4E"/>
                </a:solidFill>
              </a:rPr>
              <a:t>“Hurt” → Came out in 2002</a:t>
            </a:r>
            <a:endParaRPr>
              <a:solidFill>
                <a:srgbClr val="343A4E"/>
              </a:solidFill>
            </a:endParaRPr>
          </a:p>
          <a:p>
            <a:pPr indent="-298450" lvl="0" marL="457200" rtl="0" algn="l">
              <a:spcBef>
                <a:spcPts val="0"/>
              </a:spcBef>
              <a:spcAft>
                <a:spcPts val="0"/>
              </a:spcAft>
              <a:buClr>
                <a:srgbClr val="343A4E"/>
              </a:buClr>
              <a:buSzPts val="1100"/>
              <a:buAutoNum type="arabicPeriod"/>
            </a:pPr>
            <a:r>
              <a:rPr lang="en">
                <a:solidFill>
                  <a:srgbClr val="343A4E"/>
                </a:solidFill>
              </a:rPr>
              <a:t>Frank Sinatra → Died in 1998</a:t>
            </a:r>
            <a:endParaRPr>
              <a:solidFill>
                <a:srgbClr val="343A4E"/>
              </a:solidFill>
            </a:endParaRPr>
          </a:p>
          <a:p>
            <a:pPr indent="0" lvl="0" marL="0" rtl="0" algn="l">
              <a:spcBef>
                <a:spcPts val="0"/>
              </a:spcBef>
              <a:spcAft>
                <a:spcPts val="0"/>
              </a:spcAft>
              <a:buNone/>
            </a:pPr>
            <a:r>
              <a:t/>
            </a:r>
            <a:endParaRPr>
              <a:solidFill>
                <a:srgbClr val="343A4E"/>
              </a:solidFill>
            </a:endParaRPr>
          </a:p>
          <a:p>
            <a:pPr indent="0" lvl="0" marL="0" rtl="0" algn="l">
              <a:spcBef>
                <a:spcPts val="0"/>
              </a:spcBef>
              <a:spcAft>
                <a:spcPts val="0"/>
              </a:spcAft>
              <a:buNone/>
            </a:pPr>
            <a:r>
              <a:t/>
            </a:r>
            <a:endParaRPr>
              <a:solidFill>
                <a:srgbClr val="343A4E"/>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bd79d2f255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bd79d2f255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bcfe21ee68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bcfe21ee68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Jeff (5s)</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bcf8e50771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bcf8e50771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Aaron </a:t>
            </a:r>
            <a:r>
              <a:rPr lang="en">
                <a:solidFill>
                  <a:schemeClr val="dk1"/>
                </a:solidFill>
              </a:rPr>
              <a:t>:</a:t>
            </a:r>
            <a:endParaRPr>
              <a:solidFill>
                <a:schemeClr val="dk1"/>
              </a:solidFill>
            </a:endParaRPr>
          </a:p>
          <a:p>
            <a:pPr indent="0" lvl="0" marL="0" rtl="0" algn="l">
              <a:spcBef>
                <a:spcPts val="0"/>
              </a:spcBef>
              <a:spcAft>
                <a:spcPts val="0"/>
              </a:spcAft>
              <a:buNone/>
            </a:pPr>
            <a:r>
              <a:rPr lang="en">
                <a:solidFill>
                  <a:schemeClr val="dk1"/>
                </a:solidFill>
              </a:rPr>
              <a:t>Acoustic music is music that solely or primarily uses instruments that produce sound through acoustic means, as opposed to electric or electronic means.</a:t>
            </a:r>
            <a:endParaRPr>
              <a:solidFill>
                <a:schemeClr val="dk1"/>
              </a:solidFil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bcfe21ee68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bcfe21ee68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Jeremy</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bd228960bd_4_15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bd228960bd_4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bcfe21ee68_0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bcfe21ee68_0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bcfe21ee68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bcfe21ee68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Tianchi (20s)</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bcfe21ee68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bcfe21ee68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Tianchi - 5 angles</a:t>
            </a:r>
            <a:endParaRPr/>
          </a:p>
          <a:p>
            <a:pPr indent="-298450" lvl="0" marL="457200" rtl="0" algn="l">
              <a:spcBef>
                <a:spcPts val="0"/>
              </a:spcBef>
              <a:spcAft>
                <a:spcPts val="0"/>
              </a:spcAft>
              <a:buSzPts val="1100"/>
              <a:buAutoNum type="arabicPeriod"/>
            </a:pPr>
            <a:r>
              <a:rPr lang="en"/>
              <a:t>Describe the questions you and your group found interesting, and what motivated you to answer them…</a:t>
            </a:r>
            <a:endParaRPr/>
          </a:p>
          <a:p>
            <a:pPr indent="-298450" lvl="0" marL="457200" rtl="0" algn="l">
              <a:spcBef>
                <a:spcPts val="0"/>
              </a:spcBef>
              <a:spcAft>
                <a:spcPts val="0"/>
              </a:spcAft>
              <a:buSzPts val="1100"/>
              <a:buAutoNum type="arabicPeriod"/>
            </a:pPr>
            <a:r>
              <a:rPr lang="en"/>
              <a:t>Describe the questions you asked, and why you asked them…</a:t>
            </a:r>
            <a:endParaRPr/>
          </a:p>
          <a:p>
            <a:pPr indent="-298450" lvl="0" marL="457200" rtl="0" algn="l">
              <a:spcBef>
                <a:spcPts val="0"/>
              </a:spcBef>
              <a:spcAft>
                <a:spcPts val="0"/>
              </a:spcAft>
              <a:buSzPts val="1100"/>
              <a:buAutoNum type="arabicPeriod"/>
            </a:pPr>
            <a:r>
              <a:rPr lang="en"/>
              <a:t>When talking to each question, might need to give a very high level summary of the findings...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lnSpc>
                <a:spcPct val="115000"/>
              </a:lnSpc>
              <a:spcBef>
                <a:spcPts val="1200"/>
              </a:spcBef>
              <a:spcAft>
                <a:spcPts val="0"/>
              </a:spcAft>
              <a:buClr>
                <a:schemeClr val="dk1"/>
              </a:buClr>
              <a:buSzPts val="1100"/>
              <a:buFont typeface="Arial"/>
              <a:buNone/>
            </a:pPr>
            <a:r>
              <a:rPr b="1" lang="en" sz="1050" u="sng">
                <a:solidFill>
                  <a:schemeClr val="dk1"/>
                </a:solidFill>
              </a:rPr>
              <a:t>Ideas to work on:</a:t>
            </a:r>
            <a:endParaRPr sz="1200">
              <a:solidFill>
                <a:srgbClr val="666666"/>
              </a:solidFill>
            </a:endParaRPr>
          </a:p>
          <a:p>
            <a:pPr indent="-298450" lvl="0" marL="457200" rtl="0" algn="l">
              <a:lnSpc>
                <a:spcPct val="115000"/>
              </a:lnSpc>
              <a:spcBef>
                <a:spcPts val="200"/>
              </a:spcBef>
              <a:spcAft>
                <a:spcPts val="0"/>
              </a:spcAft>
              <a:buClr>
                <a:schemeClr val="dk1"/>
              </a:buClr>
              <a:buSzPts val="1100"/>
              <a:buAutoNum type="arabicPeriod"/>
            </a:pPr>
            <a:r>
              <a:rPr lang="en">
                <a:solidFill>
                  <a:schemeClr val="dk1"/>
                </a:solidFill>
              </a:rPr>
              <a:t>High-level descriptive analysis of the entire dataset → Tianchi</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a:solidFill>
                  <a:schemeClr val="dk1"/>
                </a:solidFill>
              </a:rPr>
              <a:t>Who are the most timeless artists? → Tianchi</a:t>
            </a:r>
            <a:endParaRPr>
              <a:solidFill>
                <a:schemeClr val="dk1"/>
              </a:solidFill>
            </a:endParaRPr>
          </a:p>
          <a:p>
            <a:pPr indent="-298450" lvl="1" marL="914400" rtl="0" algn="l">
              <a:lnSpc>
                <a:spcPct val="115000"/>
              </a:lnSpc>
              <a:spcBef>
                <a:spcPts val="0"/>
              </a:spcBef>
              <a:spcAft>
                <a:spcPts val="0"/>
              </a:spcAft>
              <a:buClr>
                <a:schemeClr val="dk1"/>
              </a:buClr>
              <a:buSzPts val="1100"/>
              <a:buAutoNum type="alphaLcPeriod"/>
            </a:pPr>
            <a:r>
              <a:rPr lang="en">
                <a:solidFill>
                  <a:schemeClr val="dk1"/>
                </a:solidFill>
              </a:rPr>
              <a:t>Code:</a:t>
            </a:r>
            <a:endParaRPr>
              <a:solidFill>
                <a:schemeClr val="dk1"/>
              </a:solidFill>
            </a:endParaRPr>
          </a:p>
          <a:p>
            <a:pPr indent="-298450" lvl="1" marL="914400" rtl="0" algn="l">
              <a:lnSpc>
                <a:spcPct val="115000"/>
              </a:lnSpc>
              <a:spcBef>
                <a:spcPts val="0"/>
              </a:spcBef>
              <a:spcAft>
                <a:spcPts val="0"/>
              </a:spcAft>
              <a:buClr>
                <a:schemeClr val="dk1"/>
              </a:buClr>
              <a:buSzPts val="1100"/>
              <a:buAutoNum type="alphaLcPeriod"/>
            </a:pPr>
            <a:r>
              <a:rPr lang="en">
                <a:solidFill>
                  <a:schemeClr val="dk1"/>
                </a:solidFill>
              </a:rPr>
              <a:t>a = df.groupby('artists')['year'].max() - df.groupby('artists')['year'].min()</a:t>
            </a:r>
            <a:endParaRPr>
              <a:solidFill>
                <a:schemeClr val="dk1"/>
              </a:solidFill>
            </a:endParaRPr>
          </a:p>
          <a:p>
            <a:pPr indent="-298450" lvl="1" marL="914400" rtl="0" algn="l">
              <a:lnSpc>
                <a:spcPct val="115000"/>
              </a:lnSpc>
              <a:spcBef>
                <a:spcPts val="0"/>
              </a:spcBef>
              <a:spcAft>
                <a:spcPts val="0"/>
              </a:spcAft>
              <a:buClr>
                <a:schemeClr val="dk1"/>
              </a:buClr>
              <a:buSzPts val="1100"/>
              <a:buAutoNum type="alphaLcPeriod"/>
            </a:pPr>
            <a:r>
              <a:rPr lang="en">
                <a:solidFill>
                  <a:schemeClr val="dk1"/>
                </a:solidFill>
              </a:rPr>
              <a:t>plt.hist(a)</a:t>
            </a:r>
            <a:endParaRPr>
              <a:solidFill>
                <a:schemeClr val="dk1"/>
              </a:solidFill>
            </a:endParaRPr>
          </a:p>
          <a:p>
            <a:pPr indent="-298450" lvl="1" marL="914400" rtl="0" algn="l">
              <a:lnSpc>
                <a:spcPct val="115000"/>
              </a:lnSpc>
              <a:spcBef>
                <a:spcPts val="0"/>
              </a:spcBef>
              <a:spcAft>
                <a:spcPts val="0"/>
              </a:spcAft>
              <a:buClr>
                <a:schemeClr val="dk1"/>
              </a:buClr>
              <a:buSzPts val="1100"/>
              <a:buAutoNum type="alphaLcPeriod"/>
            </a:pPr>
            <a:r>
              <a:rPr lang="en">
                <a:solidFill>
                  <a:schemeClr val="dk1"/>
                </a:solidFill>
              </a:rPr>
              <a:t>plt.yscale('log')</a:t>
            </a:r>
            <a:endParaRPr>
              <a:solidFill>
                <a:schemeClr val="dk1"/>
              </a:solidFill>
            </a:endParaRPr>
          </a:p>
          <a:p>
            <a:pPr indent="-298450" lvl="1" marL="914400" rtl="0" algn="l">
              <a:lnSpc>
                <a:spcPct val="115000"/>
              </a:lnSpc>
              <a:spcBef>
                <a:spcPts val="0"/>
              </a:spcBef>
              <a:spcAft>
                <a:spcPts val="0"/>
              </a:spcAft>
              <a:buClr>
                <a:schemeClr val="dk1"/>
              </a:buClr>
              <a:buSzPts val="1100"/>
              <a:buAutoNum type="alphaLcPeriod"/>
            </a:pPr>
            <a:r>
              <a:rPr lang="en">
                <a:solidFill>
                  <a:schemeClr val="dk1"/>
                </a:solidFill>
              </a:rPr>
              <a:t>a.sort_values(ascending=False).head(20)</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strike="sngStrike">
                <a:solidFill>
                  <a:srgbClr val="FF0000"/>
                </a:solidFill>
              </a:rPr>
              <a:t>Which genre is the loudest? Is it rock-and-roll? (top 10 loudness by genre in a bar chart) </a:t>
            </a:r>
            <a:r>
              <a:rPr lang="en" strike="sngStrike">
                <a:solidFill>
                  <a:schemeClr val="dk1"/>
                </a:solidFill>
              </a:rPr>
              <a:t>→ </a:t>
            </a:r>
            <a:r>
              <a:rPr lang="en" strike="sngStrike">
                <a:solidFill>
                  <a:srgbClr val="FF0000"/>
                </a:solidFill>
              </a:rPr>
              <a:t>Dan (?)(which genre is most danceable? </a:t>
            </a:r>
            <a:endParaRPr strike="sngStrike">
              <a:solidFill>
                <a:srgbClr val="FF0000"/>
              </a:solidFill>
            </a:endParaRPr>
          </a:p>
          <a:p>
            <a:pPr indent="-298450" lvl="0" marL="457200" rtl="0" algn="l">
              <a:lnSpc>
                <a:spcPct val="115000"/>
              </a:lnSpc>
              <a:spcBef>
                <a:spcPts val="0"/>
              </a:spcBef>
              <a:spcAft>
                <a:spcPts val="0"/>
              </a:spcAft>
              <a:buClr>
                <a:schemeClr val="dk1"/>
              </a:buClr>
              <a:buSzPts val="1100"/>
              <a:buAutoNum type="arabicPeriod"/>
            </a:pPr>
            <a:r>
              <a:rPr lang="en">
                <a:solidFill>
                  <a:schemeClr val="dk1"/>
                </a:solidFill>
              </a:rPr>
              <a:t>How have the attributes changed over the years? Which attribute is growing in popularity and which one is fading away? → Jeff</a:t>
            </a:r>
            <a:endParaRPr>
              <a:solidFill>
                <a:schemeClr val="dk1"/>
              </a:solidFill>
            </a:endParaRPr>
          </a:p>
          <a:p>
            <a:pPr indent="-298450" lvl="1" marL="914400" rtl="0" algn="l">
              <a:lnSpc>
                <a:spcPct val="115000"/>
              </a:lnSpc>
              <a:spcBef>
                <a:spcPts val="0"/>
              </a:spcBef>
              <a:spcAft>
                <a:spcPts val="0"/>
              </a:spcAft>
              <a:buClr>
                <a:schemeClr val="dk1"/>
              </a:buClr>
              <a:buSzPts val="1100"/>
              <a:buAutoNum type="alphaLcPeriod"/>
            </a:pPr>
            <a:r>
              <a:rPr lang="en">
                <a:solidFill>
                  <a:schemeClr val="dk1"/>
                </a:solidFill>
              </a:rPr>
              <a:t>YoY analysis on songs → Jeff</a:t>
            </a:r>
            <a:endParaRPr>
              <a:solidFill>
                <a:schemeClr val="dk1"/>
              </a:solidFill>
            </a:endParaRPr>
          </a:p>
          <a:p>
            <a:pPr indent="-298450" lvl="1" marL="914400" rtl="0" algn="l">
              <a:lnSpc>
                <a:spcPct val="115000"/>
              </a:lnSpc>
              <a:spcBef>
                <a:spcPts val="0"/>
              </a:spcBef>
              <a:spcAft>
                <a:spcPts val="0"/>
              </a:spcAft>
              <a:buClr>
                <a:srgbClr val="FF0000"/>
              </a:buClr>
              <a:buSzPts val="1100"/>
              <a:buAutoNum type="alphaLcPeriod"/>
            </a:pPr>
            <a:r>
              <a:rPr lang="en" strike="sngStrike">
                <a:solidFill>
                  <a:srgbClr val="FF0000"/>
                </a:solidFill>
              </a:rPr>
              <a:t>Are contemporary songs less danceable? (danceability by binned years in a time series) → Tianchi</a:t>
            </a:r>
            <a:endParaRPr strike="sngStrike">
              <a:solidFill>
                <a:srgbClr val="FF0000"/>
              </a:solidFill>
            </a:endParaRPr>
          </a:p>
          <a:p>
            <a:pPr indent="-298450" lvl="0" marL="457200" rtl="0" algn="l">
              <a:lnSpc>
                <a:spcPct val="115000"/>
              </a:lnSpc>
              <a:spcBef>
                <a:spcPts val="0"/>
              </a:spcBef>
              <a:spcAft>
                <a:spcPts val="0"/>
              </a:spcAft>
              <a:buClr>
                <a:srgbClr val="38761D"/>
              </a:buClr>
              <a:buSzPts val="1100"/>
              <a:buAutoNum type="arabicPeriod"/>
            </a:pPr>
            <a:r>
              <a:rPr lang="en">
                <a:solidFill>
                  <a:srgbClr val="38761D"/>
                </a:solidFill>
              </a:rPr>
              <a:t>Number of songs collected per year → Aaron - </a:t>
            </a:r>
            <a:r>
              <a:rPr b="1" lang="en">
                <a:solidFill>
                  <a:srgbClr val="38761D"/>
                </a:solidFill>
              </a:rPr>
              <a:t>Completed</a:t>
            </a:r>
            <a:endParaRPr>
              <a:solidFill>
                <a:srgbClr val="38761D"/>
              </a:solidFill>
            </a:endParaRPr>
          </a:p>
          <a:p>
            <a:pPr indent="-298450" lvl="0" marL="457200" rtl="0" algn="l">
              <a:lnSpc>
                <a:spcPct val="115000"/>
              </a:lnSpc>
              <a:spcBef>
                <a:spcPts val="0"/>
              </a:spcBef>
              <a:spcAft>
                <a:spcPts val="0"/>
              </a:spcAft>
              <a:buClr>
                <a:srgbClr val="38761D"/>
              </a:buClr>
              <a:buSzPts val="1100"/>
              <a:buAutoNum type="arabicPeriod"/>
            </a:pPr>
            <a:r>
              <a:rPr lang="en">
                <a:solidFill>
                  <a:srgbClr val="38761D"/>
                </a:solidFill>
              </a:rPr>
              <a:t>All with all correlations (creating the correlation map between each attribute, the objective of this is to see if any of the song characteristics correlate with each other. The exact code is in this </a:t>
            </a:r>
            <a:r>
              <a:rPr lang="en" u="sng">
                <a:solidFill>
                  <a:srgbClr val="38761D"/>
                </a:solidFill>
                <a:hlinkClick r:id="rId2">
                  <a:extLst>
                    <a:ext uri="{A12FA001-AC4F-418D-AE19-62706E023703}">
                      <ahyp:hlinkClr val="tx"/>
                    </a:ext>
                  </a:extLst>
                </a:hlinkClick>
              </a:rPr>
              <a:t>link</a:t>
            </a:r>
            <a:r>
              <a:rPr lang="en">
                <a:solidFill>
                  <a:srgbClr val="38761D"/>
                </a:solidFill>
              </a:rPr>
              <a:t>) → Aaron/Tianchi - </a:t>
            </a:r>
            <a:r>
              <a:rPr b="1" lang="en">
                <a:solidFill>
                  <a:srgbClr val="38761D"/>
                </a:solidFill>
              </a:rPr>
              <a:t>Completed</a:t>
            </a:r>
            <a:endParaRPr>
              <a:solidFill>
                <a:srgbClr val="38761D"/>
              </a:solidFill>
            </a:endParaRPr>
          </a:p>
          <a:p>
            <a:pPr indent="-298450" lvl="1" marL="914400" rtl="0" algn="l">
              <a:lnSpc>
                <a:spcPct val="115000"/>
              </a:lnSpc>
              <a:spcBef>
                <a:spcPts val="0"/>
              </a:spcBef>
              <a:spcAft>
                <a:spcPts val="0"/>
              </a:spcAft>
              <a:buClr>
                <a:srgbClr val="38761D"/>
              </a:buClr>
              <a:buSzPts val="1100"/>
              <a:buAutoNum type="alphaLcPeriod"/>
            </a:pPr>
            <a:r>
              <a:rPr lang="en">
                <a:solidFill>
                  <a:srgbClr val="38761D"/>
                </a:solidFill>
              </a:rPr>
              <a:t>Which attribute is most important for making a song popular? → Aaron/Tianchi - </a:t>
            </a:r>
            <a:r>
              <a:rPr b="1" lang="en">
                <a:solidFill>
                  <a:srgbClr val="38761D"/>
                </a:solidFill>
              </a:rPr>
              <a:t>Completed</a:t>
            </a:r>
            <a:endParaRPr>
              <a:solidFill>
                <a:srgbClr val="38761D"/>
              </a:solidFill>
            </a:endParaRPr>
          </a:p>
          <a:p>
            <a:pPr indent="-298450" lvl="0" marL="457200" rtl="0" algn="l">
              <a:lnSpc>
                <a:spcPct val="115000"/>
              </a:lnSpc>
              <a:spcBef>
                <a:spcPts val="0"/>
              </a:spcBef>
              <a:spcAft>
                <a:spcPts val="0"/>
              </a:spcAft>
              <a:buClr>
                <a:srgbClr val="38761D"/>
              </a:buClr>
              <a:buSzPts val="1100"/>
              <a:buAutoNum type="arabicPeriod"/>
            </a:pPr>
            <a:r>
              <a:rPr lang="en">
                <a:solidFill>
                  <a:srgbClr val="38761D"/>
                </a:solidFill>
              </a:rPr>
              <a:t>Someone to clean up the dataset → Tianchi, Jeff -</a:t>
            </a:r>
            <a:r>
              <a:rPr b="1" lang="en">
                <a:solidFill>
                  <a:srgbClr val="38761D"/>
                </a:solidFill>
              </a:rPr>
              <a:t> Completed</a:t>
            </a:r>
            <a:endParaRPr b="1">
              <a:solidFill>
                <a:srgbClr val="38761D"/>
              </a:solidFill>
            </a:endParaRPr>
          </a:p>
          <a:p>
            <a:pPr indent="-298450" lvl="0" marL="457200" rtl="0" algn="l">
              <a:lnSpc>
                <a:spcPct val="115000"/>
              </a:lnSpc>
              <a:spcBef>
                <a:spcPts val="0"/>
              </a:spcBef>
              <a:spcAft>
                <a:spcPts val="0"/>
              </a:spcAft>
              <a:buClr>
                <a:schemeClr val="dk1"/>
              </a:buClr>
              <a:buSzPts val="1100"/>
              <a:buAutoNum type="arabicPeriod"/>
            </a:pPr>
            <a:r>
              <a:rPr lang="en">
                <a:solidFill>
                  <a:schemeClr val="dk1"/>
                </a:solidFill>
              </a:rPr>
              <a:t>Artist with the most number of songs → Jeremy</a:t>
            </a:r>
            <a:endParaRPr>
              <a:solidFill>
                <a:schemeClr val="dk1"/>
              </a:solidFill>
            </a:endParaRPr>
          </a:p>
          <a:p>
            <a:pPr indent="-298450" lvl="1" marL="914400" rtl="0" algn="l">
              <a:lnSpc>
                <a:spcPct val="115000"/>
              </a:lnSpc>
              <a:spcBef>
                <a:spcPts val="0"/>
              </a:spcBef>
              <a:spcAft>
                <a:spcPts val="0"/>
              </a:spcAft>
              <a:buClr>
                <a:schemeClr val="dk1"/>
              </a:buClr>
              <a:buSzPts val="1100"/>
              <a:buAutoNum type="alphaLcPeriod"/>
            </a:pPr>
            <a:r>
              <a:rPr lang="en">
                <a:solidFill>
                  <a:schemeClr val="dk1"/>
                </a:solidFill>
              </a:rPr>
              <a:t>Expand on the why? - dashboard view</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a:solidFill>
                  <a:schemeClr val="dk1"/>
                </a:solidFill>
              </a:rPr>
              <a:t>All the attributes plotted over the years by using binning function - Jeremy</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bd228960bd_4_2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bd228960bd_4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Jeff (15s)</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bcf8e50771_2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bcf8e50771_2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Jeff</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Characteristics</a:t>
            </a:r>
            <a:r>
              <a:rPr lang="en"/>
              <a:t> that describes the music</a:t>
            </a:r>
            <a:endParaRPr/>
          </a:p>
          <a:p>
            <a:pPr indent="0" lvl="0" marL="0" rtl="0" algn="l">
              <a:spcBef>
                <a:spcPts val="0"/>
              </a:spcBef>
              <a:spcAft>
                <a:spcPts val="0"/>
              </a:spcAft>
              <a:buNone/>
            </a:pPr>
            <a:r>
              <a:rPr lang="en"/>
              <a:t>The right side explains…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Since the decibel uses a human threshold as a constant, any sound pressure that is lower than the threshold of hearing will register as a negative decibel. ... Decibels are a unit of a logarithmic scale. Zero decibels are not zero sound (or any signal) level.</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bd228960bd_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bd228960bd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Jeff</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Talk about what does it mean when the score increase/decrease?</a:t>
            </a:r>
            <a:endParaRPr/>
          </a:p>
          <a:p>
            <a:pPr indent="0" lvl="0" marL="0" rtl="0" algn="l">
              <a:spcBef>
                <a:spcPts val="0"/>
              </a:spcBef>
              <a:spcAft>
                <a:spcPts val="0"/>
              </a:spcAft>
              <a:buNone/>
            </a:pPr>
            <a:r>
              <a:t/>
            </a:r>
            <a:endParaRPr/>
          </a:p>
          <a:p>
            <a:pPr indent="0" lvl="0" marL="0" rtl="0" algn="l">
              <a:lnSpc>
                <a:spcPct val="115000"/>
              </a:lnSpc>
              <a:spcBef>
                <a:spcPts val="600"/>
              </a:spcBef>
              <a:spcAft>
                <a:spcPts val="0"/>
              </a:spcAft>
              <a:buNone/>
            </a:pPr>
            <a:r>
              <a:rPr lang="en" sz="2200">
                <a:solidFill>
                  <a:srgbClr val="343A4E"/>
                </a:solidFill>
                <a:latin typeface="Encode Sans Semi Condensed Light"/>
                <a:ea typeface="Encode Sans Semi Condensed Light"/>
                <a:cs typeface="Encode Sans Semi Condensed Light"/>
                <a:sym typeface="Encode Sans Semi Condensed Light"/>
              </a:rPr>
              <a:t>6. </a:t>
            </a:r>
            <a:r>
              <a:rPr lang="en" sz="2200">
                <a:solidFill>
                  <a:srgbClr val="343A4E"/>
                </a:solidFill>
                <a:latin typeface="Encode Sans Semi Condensed Light"/>
                <a:ea typeface="Encode Sans Semi Condensed Light"/>
                <a:cs typeface="Encode Sans Semi Condensed Light"/>
                <a:sym typeface="Encode Sans Semi Condensed Light"/>
              </a:rPr>
              <a:t>How can Spotify leverage the data?</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bcfe21ee68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bcfe21ee68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Tianchi:</a:t>
            </a:r>
            <a:endParaRPr/>
          </a:p>
          <a:p>
            <a:pPr indent="-298450" lvl="0" marL="457200" rtl="0" algn="l">
              <a:spcBef>
                <a:spcPts val="0"/>
              </a:spcBef>
              <a:spcAft>
                <a:spcPts val="0"/>
              </a:spcAft>
              <a:buSzPts val="1100"/>
              <a:buAutoNum type="arabicPeriod"/>
            </a:pPr>
            <a:r>
              <a:rPr lang="en"/>
              <a:t>Cleaning, limitations, indications</a:t>
            </a:r>
            <a:endParaRPr/>
          </a:p>
          <a:p>
            <a:pPr indent="-298450" lvl="0" marL="457200" rtl="0" algn="l">
              <a:spcBef>
                <a:spcPts val="0"/>
              </a:spcBef>
              <a:spcAft>
                <a:spcPts val="0"/>
              </a:spcAft>
              <a:buSzPts val="1100"/>
              <a:buAutoNum type="arabicPeriod"/>
            </a:pPr>
            <a:r>
              <a:rPr lang="en">
                <a:solidFill>
                  <a:srgbClr val="343A4E"/>
                </a:solidFill>
              </a:rPr>
              <a:t>Histograms</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bc6d62616a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bc6d62616a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Tianchi:</a:t>
            </a:r>
            <a:endParaRPr>
              <a:solidFill>
                <a:schemeClr val="dk1"/>
              </a:solidFill>
            </a:endParaRPr>
          </a:p>
          <a:p>
            <a:pPr indent="-298450" lvl="0" marL="457200" rtl="0" algn="l">
              <a:spcBef>
                <a:spcPts val="0"/>
              </a:spcBef>
              <a:spcAft>
                <a:spcPts val="0"/>
              </a:spcAft>
              <a:buClr>
                <a:schemeClr val="dk1"/>
              </a:buClr>
              <a:buSzPts val="1100"/>
              <a:buAutoNum type="arabicPeriod"/>
            </a:pPr>
            <a:r>
              <a:rPr lang="en">
                <a:solidFill>
                  <a:schemeClr val="dk1"/>
                </a:solidFill>
              </a:rPr>
              <a:t>Most are from 0 to 1, except loudness</a:t>
            </a:r>
            <a:endParaRPr>
              <a:solidFill>
                <a:schemeClr val="dk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bg>
      <p:bgPr>
        <a:gradFill>
          <a:gsLst>
            <a:gs pos="0">
              <a:srgbClr val="4F5876"/>
            </a:gs>
            <a:gs pos="100000">
              <a:srgbClr val="1D1F25"/>
            </a:gs>
          </a:gsLst>
          <a:path path="circle">
            <a:fillToRect b="50%" l="50%" r="50%" t="50%"/>
          </a:path>
          <a:tileRect/>
        </a:gradFill>
      </p:bgPr>
    </p:bg>
    <p:spTree>
      <p:nvGrpSpPr>
        <p:cNvPr id="9" name="Shape 9"/>
        <p:cNvGrpSpPr/>
        <p:nvPr/>
      </p:nvGrpSpPr>
      <p:grpSpPr>
        <a:xfrm>
          <a:off x="0" y="0"/>
          <a:ext cx="0" cy="0"/>
          <a:chOff x="0" y="0"/>
          <a:chExt cx="0" cy="0"/>
        </a:xfrm>
      </p:grpSpPr>
      <p:grpSp>
        <p:nvGrpSpPr>
          <p:cNvPr id="10" name="Google Shape;10;p2"/>
          <p:cNvGrpSpPr/>
          <p:nvPr/>
        </p:nvGrpSpPr>
        <p:grpSpPr>
          <a:xfrm rot="10800000">
            <a:off x="6904227" y="249339"/>
            <a:ext cx="2034302" cy="2271600"/>
            <a:chOff x="208025" y="2621275"/>
            <a:chExt cx="2034302" cy="2271600"/>
          </a:xfrm>
        </p:grpSpPr>
        <p:sp>
          <p:nvSpPr>
            <p:cNvPr id="11" name="Google Shape;11;p2"/>
            <p:cNvSpPr/>
            <p:nvPr/>
          </p:nvSpPr>
          <p:spPr>
            <a:xfrm flipH="1" rot="-5400000">
              <a:off x="89375" y="2739925"/>
              <a:ext cx="2271600" cy="2034300"/>
            </a:xfrm>
            <a:prstGeom prst="parallelogram">
              <a:avLst>
                <a:gd fmla="val 22770" name="adj"/>
              </a:avLst>
            </a:prstGeom>
            <a:gradFill>
              <a:gsLst>
                <a:gs pos="0">
                  <a:schemeClr val="accent2"/>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rot="10800000">
              <a:off x="617527" y="4047646"/>
              <a:ext cx="1624800" cy="380700"/>
            </a:xfrm>
            <a:prstGeom prst="rtTriangle">
              <a:avLst/>
            </a:prstGeom>
            <a:gradFill>
              <a:gsLst>
                <a:gs pos="0">
                  <a:schemeClr val="accent1"/>
                </a:gs>
                <a:gs pos="100000">
                  <a:schemeClr val="accent2"/>
                </a:gs>
              </a:gsLst>
              <a:lin ang="59999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 name="Google Shape;13;p2"/>
          <p:cNvGrpSpPr/>
          <p:nvPr/>
        </p:nvGrpSpPr>
        <p:grpSpPr>
          <a:xfrm>
            <a:off x="208025" y="2621275"/>
            <a:ext cx="2034302" cy="2271600"/>
            <a:chOff x="208025" y="2621275"/>
            <a:chExt cx="2034302" cy="2271600"/>
          </a:xfrm>
        </p:grpSpPr>
        <p:sp>
          <p:nvSpPr>
            <p:cNvPr id="14" name="Google Shape;14;p2"/>
            <p:cNvSpPr/>
            <p:nvPr/>
          </p:nvSpPr>
          <p:spPr>
            <a:xfrm flipH="1" rot="-5400000">
              <a:off x="89375" y="2739925"/>
              <a:ext cx="2271600" cy="2034300"/>
            </a:xfrm>
            <a:prstGeom prst="parallelogram">
              <a:avLst>
                <a:gd fmla="val 22770" name="adj"/>
              </a:avLst>
            </a:prstGeom>
            <a:gradFill>
              <a:gsLst>
                <a:gs pos="0">
                  <a:schemeClr val="accent1"/>
                </a:gs>
                <a:gs pos="29000">
                  <a:schemeClr val="accent2"/>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rot="10800000">
              <a:off x="617527" y="4047646"/>
              <a:ext cx="1624800" cy="380700"/>
            </a:xfrm>
            <a:prstGeom prst="rtTriangle">
              <a:avLst/>
            </a:prstGeom>
            <a:gradFill>
              <a:gsLst>
                <a:gs pos="0">
                  <a:schemeClr val="accent1"/>
                </a:gs>
                <a:gs pos="100000">
                  <a:schemeClr val="accent2"/>
                </a:gs>
              </a:gsLst>
              <a:lin ang="59999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p:nvPr/>
        </p:nvSpPr>
        <p:spPr>
          <a:xfrm flipH="1" rot="10800000">
            <a:off x="624300" y="1092075"/>
            <a:ext cx="7895400" cy="2959200"/>
          </a:xfrm>
          <a:prstGeom prst="rect">
            <a:avLst/>
          </a:pr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txBox="1"/>
          <p:nvPr>
            <p:ph type="ctrTitle"/>
          </p:nvPr>
        </p:nvSpPr>
        <p:spPr>
          <a:xfrm>
            <a:off x="1101000" y="1738825"/>
            <a:ext cx="6942000" cy="1665900"/>
          </a:xfrm>
          <a:prstGeom prst="rect">
            <a:avLst/>
          </a:prstGeom>
        </p:spPr>
        <p:txBody>
          <a:bodyPr anchorCtr="0" anchor="ctr" bIns="0" lIns="0" spcFirstLastPara="1" rIns="0" wrap="square" tIns="0">
            <a:noAutofit/>
          </a:bodyPr>
          <a:lstStyle>
            <a:lvl1pPr lvl="0" algn="ctr">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2">
  <p:cSld name="TITLE_2">
    <p:spTree>
      <p:nvGrpSpPr>
        <p:cNvPr id="122" name="Shape 122"/>
        <p:cNvGrpSpPr/>
        <p:nvPr/>
      </p:nvGrpSpPr>
      <p:grpSpPr>
        <a:xfrm>
          <a:off x="0" y="0"/>
          <a:ext cx="0" cy="0"/>
          <a:chOff x="0" y="0"/>
          <a:chExt cx="0" cy="0"/>
        </a:xfrm>
      </p:grpSpPr>
      <p:sp>
        <p:nvSpPr>
          <p:cNvPr id="123" name="Google Shape;123;p11"/>
          <p:cNvSpPr txBox="1"/>
          <p:nvPr>
            <p:ph type="ctrTitle"/>
          </p:nvPr>
        </p:nvSpPr>
        <p:spPr>
          <a:xfrm>
            <a:off x="311708" y="744575"/>
            <a:ext cx="8520600" cy="2052600"/>
          </a:xfrm>
          <a:prstGeom prst="rect">
            <a:avLst/>
          </a:prstGeom>
        </p:spPr>
        <p:txBody>
          <a:bodyPr anchorCtr="0" anchor="b" bIns="0" lIns="0" spcFirstLastPara="1" rIns="0" wrap="square" tIns="0">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24" name="Google Shape;124;p11"/>
          <p:cNvSpPr txBox="1"/>
          <p:nvPr>
            <p:ph idx="1" type="subTitle"/>
          </p:nvPr>
        </p:nvSpPr>
        <p:spPr>
          <a:xfrm>
            <a:off x="311700" y="2834125"/>
            <a:ext cx="8520600" cy="792600"/>
          </a:xfrm>
          <a:prstGeom prst="rect">
            <a:avLst/>
          </a:prstGeom>
        </p:spPr>
        <p:txBody>
          <a:bodyPr anchorCtr="0" anchor="t" bIns="0" lIns="0" spcFirstLastPara="1" rIns="0" wrap="square" tIns="0">
            <a:noAutofit/>
          </a:bodyPr>
          <a:lstStyle>
            <a:lvl1pPr lvl="0" rtl="0" algn="ctr">
              <a:lnSpc>
                <a:spcPct val="100000"/>
              </a:lnSpc>
              <a:spcBef>
                <a:spcPts val="60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25" name="Google Shape;125;p11"/>
          <p:cNvSpPr txBox="1"/>
          <p:nvPr>
            <p:ph idx="12" type="sldNum"/>
          </p:nvPr>
        </p:nvSpPr>
        <p:spPr>
          <a:xfrm>
            <a:off x="8472458" y="4663217"/>
            <a:ext cx="548700" cy="393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p:cSld name="TITLE_1">
    <p:bg>
      <p:bgPr>
        <a:gradFill>
          <a:gsLst>
            <a:gs pos="0">
              <a:srgbClr val="4F5876"/>
            </a:gs>
            <a:gs pos="100000">
              <a:srgbClr val="1D1F25"/>
            </a:gs>
          </a:gsLst>
          <a:lin ang="16198662" scaled="0"/>
        </a:gradFill>
      </p:bgPr>
    </p:bg>
    <p:spTree>
      <p:nvGrpSpPr>
        <p:cNvPr id="18" name="Shape 18"/>
        <p:cNvGrpSpPr/>
        <p:nvPr/>
      </p:nvGrpSpPr>
      <p:grpSpPr>
        <a:xfrm>
          <a:off x="0" y="0"/>
          <a:ext cx="0" cy="0"/>
          <a:chOff x="0" y="0"/>
          <a:chExt cx="0" cy="0"/>
        </a:xfrm>
      </p:grpSpPr>
      <p:grpSp>
        <p:nvGrpSpPr>
          <p:cNvPr id="19" name="Google Shape;19;p3"/>
          <p:cNvGrpSpPr/>
          <p:nvPr/>
        </p:nvGrpSpPr>
        <p:grpSpPr>
          <a:xfrm rot="-5400000">
            <a:off x="1362062" y="3581043"/>
            <a:ext cx="866125" cy="1369504"/>
            <a:chOff x="-262307" y="2765255"/>
            <a:chExt cx="2504700" cy="1770300"/>
          </a:xfrm>
        </p:grpSpPr>
        <p:sp>
          <p:nvSpPr>
            <p:cNvPr id="20" name="Google Shape;20;p3"/>
            <p:cNvSpPr/>
            <p:nvPr/>
          </p:nvSpPr>
          <p:spPr>
            <a:xfrm flipH="1" rot="-5400000">
              <a:off x="104893" y="2398055"/>
              <a:ext cx="1770300" cy="2504700"/>
            </a:xfrm>
            <a:prstGeom prst="parallelogram">
              <a:avLst>
                <a:gd fmla="val 9167" name="adj"/>
              </a:avLst>
            </a:prstGeom>
            <a:gradFill>
              <a:gsLst>
                <a:gs pos="0">
                  <a:schemeClr val="accent1"/>
                </a:gs>
                <a:gs pos="29000">
                  <a:schemeClr val="accent2"/>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
            <p:cNvSpPr/>
            <p:nvPr/>
          </p:nvSpPr>
          <p:spPr>
            <a:xfrm rot="10800000">
              <a:off x="617527" y="4047646"/>
              <a:ext cx="1624800" cy="380700"/>
            </a:xfrm>
            <a:prstGeom prst="rtTriangle">
              <a:avLst/>
            </a:prstGeom>
            <a:gradFill>
              <a:gsLst>
                <a:gs pos="0">
                  <a:schemeClr val="accent1"/>
                </a:gs>
                <a:gs pos="100000">
                  <a:schemeClr val="accent2"/>
                </a:gs>
              </a:gsLst>
              <a:lin ang="59999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 name="Google Shape;22;p3"/>
          <p:cNvSpPr/>
          <p:nvPr/>
        </p:nvSpPr>
        <p:spPr>
          <a:xfrm flipH="1" rot="10800000">
            <a:off x="630975" y="0"/>
            <a:ext cx="1472100" cy="4383900"/>
          </a:xfrm>
          <a:prstGeom prst="rect">
            <a:avLst/>
          </a:pr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txBox="1"/>
          <p:nvPr>
            <p:ph type="ctrTitle"/>
          </p:nvPr>
        </p:nvSpPr>
        <p:spPr>
          <a:xfrm>
            <a:off x="2444650" y="1581025"/>
            <a:ext cx="5733300" cy="674400"/>
          </a:xfrm>
          <a:prstGeom prst="rect">
            <a:avLst/>
          </a:prstGeom>
        </p:spPr>
        <p:txBody>
          <a:bodyPr anchorCtr="0" anchor="b" bIns="0" lIns="0" spcFirstLastPara="1" rIns="0" wrap="square" tIns="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24" name="Google Shape;24;p3"/>
          <p:cNvSpPr txBox="1"/>
          <p:nvPr>
            <p:ph idx="1" type="subTitle"/>
          </p:nvPr>
        </p:nvSpPr>
        <p:spPr>
          <a:xfrm>
            <a:off x="2444650" y="2276025"/>
            <a:ext cx="5733300" cy="374700"/>
          </a:xfrm>
          <a:prstGeom prst="rect">
            <a:avLst/>
          </a:prstGeom>
        </p:spPr>
        <p:txBody>
          <a:bodyPr anchorCtr="0" anchor="t" bIns="0" lIns="0" spcFirstLastPara="1" rIns="0" wrap="square" tIns="0">
            <a:noAutofit/>
          </a:bodyPr>
          <a:lstStyle>
            <a:lvl1pPr lvl="0" rtl="0">
              <a:spcBef>
                <a:spcPts val="0"/>
              </a:spcBef>
              <a:spcAft>
                <a:spcPts val="0"/>
              </a:spcAft>
              <a:buSzPts val="2400"/>
              <a:buNone/>
              <a:defRPr>
                <a:solidFill>
                  <a:schemeClr val="accent1"/>
                </a:solidFill>
              </a:defRPr>
            </a:lvl1pPr>
            <a:lvl2pPr lvl="1" rtl="0">
              <a:spcBef>
                <a:spcPts val="0"/>
              </a:spcBef>
              <a:spcAft>
                <a:spcPts val="0"/>
              </a:spcAft>
              <a:buSzPts val="3000"/>
              <a:buNone/>
              <a:defRPr sz="3000">
                <a:solidFill>
                  <a:schemeClr val="accent1"/>
                </a:solidFill>
              </a:defRPr>
            </a:lvl2pPr>
            <a:lvl3pPr lvl="2" rtl="0">
              <a:spcBef>
                <a:spcPts val="0"/>
              </a:spcBef>
              <a:spcAft>
                <a:spcPts val="0"/>
              </a:spcAft>
              <a:buSzPts val="3000"/>
              <a:buNone/>
              <a:defRPr sz="3000">
                <a:solidFill>
                  <a:schemeClr val="accent1"/>
                </a:solidFill>
              </a:defRPr>
            </a:lvl3pPr>
            <a:lvl4pPr lvl="3" rtl="0">
              <a:spcBef>
                <a:spcPts val="0"/>
              </a:spcBef>
              <a:spcAft>
                <a:spcPts val="0"/>
              </a:spcAft>
              <a:buSzPts val="3000"/>
              <a:buNone/>
              <a:defRPr sz="3000">
                <a:solidFill>
                  <a:schemeClr val="accent1"/>
                </a:solidFill>
              </a:defRPr>
            </a:lvl4pPr>
            <a:lvl5pPr lvl="4" rtl="0">
              <a:spcBef>
                <a:spcPts val="0"/>
              </a:spcBef>
              <a:spcAft>
                <a:spcPts val="0"/>
              </a:spcAft>
              <a:buClr>
                <a:schemeClr val="accent1"/>
              </a:buClr>
              <a:buSzPts val="3000"/>
              <a:buNone/>
              <a:defRPr sz="3000">
                <a:solidFill>
                  <a:schemeClr val="accent1"/>
                </a:solidFill>
              </a:defRPr>
            </a:lvl5pPr>
            <a:lvl6pPr lvl="5" rtl="0">
              <a:spcBef>
                <a:spcPts val="0"/>
              </a:spcBef>
              <a:spcAft>
                <a:spcPts val="0"/>
              </a:spcAft>
              <a:buClr>
                <a:schemeClr val="accent1"/>
              </a:buClr>
              <a:buSzPts val="3000"/>
              <a:buNone/>
              <a:defRPr sz="3000">
                <a:solidFill>
                  <a:schemeClr val="accent1"/>
                </a:solidFill>
              </a:defRPr>
            </a:lvl6pPr>
            <a:lvl7pPr lvl="6" rtl="0">
              <a:spcBef>
                <a:spcPts val="0"/>
              </a:spcBef>
              <a:spcAft>
                <a:spcPts val="0"/>
              </a:spcAft>
              <a:buClr>
                <a:schemeClr val="accent1"/>
              </a:buClr>
              <a:buSzPts val="3000"/>
              <a:buNone/>
              <a:defRPr sz="3000">
                <a:solidFill>
                  <a:schemeClr val="accent1"/>
                </a:solidFill>
              </a:defRPr>
            </a:lvl7pPr>
            <a:lvl8pPr lvl="7" rtl="0">
              <a:spcBef>
                <a:spcPts val="0"/>
              </a:spcBef>
              <a:spcAft>
                <a:spcPts val="0"/>
              </a:spcAft>
              <a:buClr>
                <a:schemeClr val="accent1"/>
              </a:buClr>
              <a:buSzPts val="3000"/>
              <a:buNone/>
              <a:defRPr sz="3000">
                <a:solidFill>
                  <a:schemeClr val="accent1"/>
                </a:solidFill>
              </a:defRPr>
            </a:lvl8pPr>
            <a:lvl9pPr lvl="8" rtl="0">
              <a:spcBef>
                <a:spcPts val="0"/>
              </a:spcBef>
              <a:spcAft>
                <a:spcPts val="0"/>
              </a:spcAft>
              <a:buClr>
                <a:schemeClr val="accent1"/>
              </a:buClr>
              <a:buSzPts val="3000"/>
              <a:buNone/>
              <a:defRPr sz="3000">
                <a:solidFill>
                  <a:schemeClr val="accent1"/>
                </a:solidFil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_1">
    <p:spTree>
      <p:nvGrpSpPr>
        <p:cNvPr id="25" name="Shape 25"/>
        <p:cNvGrpSpPr/>
        <p:nvPr/>
      </p:nvGrpSpPr>
      <p:grpSpPr>
        <a:xfrm>
          <a:off x="0" y="0"/>
          <a:ext cx="0" cy="0"/>
          <a:chOff x="0" y="0"/>
          <a:chExt cx="0" cy="0"/>
        </a:xfrm>
      </p:grpSpPr>
      <p:grpSp>
        <p:nvGrpSpPr>
          <p:cNvPr id="26" name="Google Shape;26;p4"/>
          <p:cNvGrpSpPr/>
          <p:nvPr/>
        </p:nvGrpSpPr>
        <p:grpSpPr>
          <a:xfrm rot="10800000">
            <a:off x="6904227" y="249339"/>
            <a:ext cx="2034302" cy="2271600"/>
            <a:chOff x="208025" y="2621275"/>
            <a:chExt cx="2034302" cy="2271600"/>
          </a:xfrm>
        </p:grpSpPr>
        <p:sp>
          <p:nvSpPr>
            <p:cNvPr id="27" name="Google Shape;27;p4"/>
            <p:cNvSpPr/>
            <p:nvPr/>
          </p:nvSpPr>
          <p:spPr>
            <a:xfrm flipH="1" rot="-5400000">
              <a:off x="89375" y="2739925"/>
              <a:ext cx="2271600" cy="2034300"/>
            </a:xfrm>
            <a:prstGeom prst="parallelogram">
              <a:avLst>
                <a:gd fmla="val 22770" name="adj"/>
              </a:avLst>
            </a:prstGeom>
            <a:gradFill>
              <a:gsLst>
                <a:gs pos="0">
                  <a:schemeClr val="accent2"/>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4"/>
            <p:cNvSpPr/>
            <p:nvPr/>
          </p:nvSpPr>
          <p:spPr>
            <a:xfrm rot="10800000">
              <a:off x="617527" y="4047646"/>
              <a:ext cx="1624800" cy="380700"/>
            </a:xfrm>
            <a:prstGeom prst="rtTriangle">
              <a:avLst/>
            </a:prstGeom>
            <a:gradFill>
              <a:gsLst>
                <a:gs pos="0">
                  <a:schemeClr val="accent1"/>
                </a:gs>
                <a:gs pos="100000">
                  <a:schemeClr val="accent2"/>
                </a:gs>
              </a:gsLst>
              <a:lin ang="59999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 name="Google Shape;29;p4"/>
          <p:cNvGrpSpPr/>
          <p:nvPr/>
        </p:nvGrpSpPr>
        <p:grpSpPr>
          <a:xfrm>
            <a:off x="208025" y="2621275"/>
            <a:ext cx="2034302" cy="2271600"/>
            <a:chOff x="208025" y="2621275"/>
            <a:chExt cx="2034302" cy="2271600"/>
          </a:xfrm>
        </p:grpSpPr>
        <p:sp>
          <p:nvSpPr>
            <p:cNvPr id="30" name="Google Shape;30;p4"/>
            <p:cNvSpPr/>
            <p:nvPr/>
          </p:nvSpPr>
          <p:spPr>
            <a:xfrm flipH="1" rot="-5400000">
              <a:off x="89375" y="2739925"/>
              <a:ext cx="2271600" cy="2034300"/>
            </a:xfrm>
            <a:prstGeom prst="parallelogram">
              <a:avLst>
                <a:gd fmla="val 22770" name="adj"/>
              </a:avLst>
            </a:prstGeom>
            <a:gradFill>
              <a:gsLst>
                <a:gs pos="0">
                  <a:schemeClr val="accent1"/>
                </a:gs>
                <a:gs pos="29000">
                  <a:schemeClr val="accent2"/>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4"/>
            <p:cNvSpPr/>
            <p:nvPr/>
          </p:nvSpPr>
          <p:spPr>
            <a:xfrm rot="10800000">
              <a:off x="617527" y="4047646"/>
              <a:ext cx="1624800" cy="380700"/>
            </a:xfrm>
            <a:prstGeom prst="rtTriangle">
              <a:avLst/>
            </a:prstGeom>
            <a:gradFill>
              <a:gsLst>
                <a:gs pos="0">
                  <a:schemeClr val="accent1"/>
                </a:gs>
                <a:gs pos="100000">
                  <a:schemeClr val="accent2"/>
                </a:gs>
              </a:gsLst>
              <a:lin ang="59999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 name="Google Shape;32;p4"/>
          <p:cNvSpPr/>
          <p:nvPr/>
        </p:nvSpPr>
        <p:spPr>
          <a:xfrm flipH="1" rot="10800000">
            <a:off x="624300" y="1092075"/>
            <a:ext cx="7895400" cy="2959200"/>
          </a:xfrm>
          <a:prstGeom prst="rect">
            <a:avLst/>
          </a:pr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4"/>
          <p:cNvSpPr/>
          <p:nvPr/>
        </p:nvSpPr>
        <p:spPr>
          <a:xfrm>
            <a:off x="4209475" y="728032"/>
            <a:ext cx="725100" cy="725100"/>
          </a:xfrm>
          <a:prstGeom prst="rect">
            <a:avLst/>
          </a:prstGeom>
          <a:gradFill>
            <a:gsLst>
              <a:gs pos="0">
                <a:srgbClr val="4F5876"/>
              </a:gs>
              <a:gs pos="100000">
                <a:srgbClr val="1D1F25"/>
              </a:gs>
            </a:gsLst>
            <a:lin ang="1619866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34" name="Google Shape;34;p4"/>
          <p:cNvSpPr txBox="1"/>
          <p:nvPr>
            <p:ph idx="1" type="body"/>
          </p:nvPr>
        </p:nvSpPr>
        <p:spPr>
          <a:xfrm>
            <a:off x="1262175" y="1553800"/>
            <a:ext cx="6619800" cy="2035800"/>
          </a:xfrm>
          <a:prstGeom prst="rect">
            <a:avLst/>
          </a:prstGeom>
        </p:spPr>
        <p:txBody>
          <a:bodyPr anchorCtr="0" anchor="ctr" bIns="0" lIns="0" spcFirstLastPara="1" rIns="0" wrap="square" tIns="0">
            <a:noAutofit/>
          </a:bodyPr>
          <a:lstStyle>
            <a:lvl1pPr indent="-419100" lvl="0" marL="457200" rtl="0" algn="ctr">
              <a:lnSpc>
                <a:spcPct val="100000"/>
              </a:lnSpc>
              <a:spcBef>
                <a:spcPts val="600"/>
              </a:spcBef>
              <a:spcAft>
                <a:spcPts val="0"/>
              </a:spcAft>
              <a:buSzPts val="3000"/>
              <a:buChar char="⊳"/>
              <a:defRPr sz="3000"/>
            </a:lvl1pPr>
            <a:lvl2pPr indent="-419100" lvl="1" marL="914400" rtl="0" algn="ctr">
              <a:lnSpc>
                <a:spcPct val="100000"/>
              </a:lnSpc>
              <a:spcBef>
                <a:spcPts val="0"/>
              </a:spcBef>
              <a:spcAft>
                <a:spcPts val="0"/>
              </a:spcAft>
              <a:buSzPts val="3000"/>
              <a:buChar char="▸"/>
              <a:defRPr sz="3000"/>
            </a:lvl2pPr>
            <a:lvl3pPr indent="-419100" lvl="2" marL="1371600" rtl="0" algn="ctr">
              <a:lnSpc>
                <a:spcPct val="100000"/>
              </a:lnSpc>
              <a:spcBef>
                <a:spcPts val="0"/>
              </a:spcBef>
              <a:spcAft>
                <a:spcPts val="0"/>
              </a:spcAft>
              <a:buSzPts val="3000"/>
              <a:buChar char="▸"/>
              <a:defRPr sz="3000"/>
            </a:lvl3pPr>
            <a:lvl4pPr indent="-419100" lvl="3" marL="1828800" rtl="0" algn="ctr">
              <a:lnSpc>
                <a:spcPct val="100000"/>
              </a:lnSpc>
              <a:spcBef>
                <a:spcPts val="0"/>
              </a:spcBef>
              <a:spcAft>
                <a:spcPts val="0"/>
              </a:spcAft>
              <a:buSzPts val="3000"/>
              <a:buChar char="▸"/>
              <a:defRPr sz="3000"/>
            </a:lvl4pPr>
            <a:lvl5pPr indent="-419100" lvl="4" marL="2286000" rtl="0" algn="ctr">
              <a:lnSpc>
                <a:spcPct val="100000"/>
              </a:lnSpc>
              <a:spcBef>
                <a:spcPts val="0"/>
              </a:spcBef>
              <a:spcAft>
                <a:spcPts val="0"/>
              </a:spcAft>
              <a:buSzPts val="3000"/>
              <a:buChar char="▸"/>
              <a:defRPr sz="3000"/>
            </a:lvl5pPr>
            <a:lvl6pPr indent="-419100" lvl="5" marL="2743200" rtl="0" algn="ctr">
              <a:lnSpc>
                <a:spcPct val="100000"/>
              </a:lnSpc>
              <a:spcBef>
                <a:spcPts val="0"/>
              </a:spcBef>
              <a:spcAft>
                <a:spcPts val="0"/>
              </a:spcAft>
              <a:buSzPts val="3000"/>
              <a:buChar char="▸"/>
              <a:defRPr sz="3000"/>
            </a:lvl6pPr>
            <a:lvl7pPr indent="-419100" lvl="6" marL="3200400" rtl="0" algn="ctr">
              <a:lnSpc>
                <a:spcPct val="100000"/>
              </a:lnSpc>
              <a:spcBef>
                <a:spcPts val="0"/>
              </a:spcBef>
              <a:spcAft>
                <a:spcPts val="0"/>
              </a:spcAft>
              <a:buSzPts val="3000"/>
              <a:buChar char="▸"/>
              <a:defRPr sz="3000"/>
            </a:lvl7pPr>
            <a:lvl8pPr indent="-419100" lvl="7" marL="3657600" rtl="0" algn="ctr">
              <a:lnSpc>
                <a:spcPct val="100000"/>
              </a:lnSpc>
              <a:spcBef>
                <a:spcPts val="0"/>
              </a:spcBef>
              <a:spcAft>
                <a:spcPts val="0"/>
              </a:spcAft>
              <a:buSzPts val="3000"/>
              <a:buChar char="▸"/>
              <a:defRPr sz="3000"/>
            </a:lvl8pPr>
            <a:lvl9pPr indent="-419100" lvl="8" marL="4114800" algn="ctr">
              <a:lnSpc>
                <a:spcPct val="100000"/>
              </a:lnSpc>
              <a:spcBef>
                <a:spcPts val="0"/>
              </a:spcBef>
              <a:spcAft>
                <a:spcPts val="0"/>
              </a:spcAft>
              <a:buSzPts val="3000"/>
              <a:buChar char="▸"/>
              <a:defRPr sz="3000"/>
            </a:lvl9pPr>
          </a:lstStyle>
          <a:p/>
        </p:txBody>
      </p:sp>
      <p:sp>
        <p:nvSpPr>
          <p:cNvPr id="35" name="Google Shape;35;p4"/>
          <p:cNvSpPr txBox="1"/>
          <p:nvPr/>
        </p:nvSpPr>
        <p:spPr>
          <a:xfrm>
            <a:off x="4209450" y="855225"/>
            <a:ext cx="725100" cy="4770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sz="6000">
                <a:solidFill>
                  <a:schemeClr val="lt1"/>
                </a:solidFill>
                <a:latin typeface="Encode Sans Semi Condensed"/>
                <a:ea typeface="Encode Sans Semi Condensed"/>
                <a:cs typeface="Encode Sans Semi Condensed"/>
                <a:sym typeface="Encode Sans Semi Condensed"/>
              </a:rPr>
              <a:t>“</a:t>
            </a:r>
            <a:endParaRPr b="1" sz="6000">
              <a:solidFill>
                <a:schemeClr val="lt1"/>
              </a:solidFill>
              <a:latin typeface="Encode Sans Semi Condensed"/>
              <a:ea typeface="Encode Sans Semi Condensed"/>
              <a:cs typeface="Encode Sans Semi Condensed"/>
              <a:sym typeface="Encode Sans Semi Condensed"/>
            </a:endParaRPr>
          </a:p>
        </p:txBody>
      </p:sp>
      <p:sp>
        <p:nvSpPr>
          <p:cNvPr id="36" name="Google Shape;36;p4"/>
          <p:cNvSpPr txBox="1"/>
          <p:nvPr>
            <p:ph idx="12" type="sldNum"/>
          </p:nvPr>
        </p:nvSpPr>
        <p:spPr>
          <a:xfrm>
            <a:off x="4329300" y="4612325"/>
            <a:ext cx="485400" cy="531000"/>
          </a:xfrm>
          <a:prstGeom prst="rect">
            <a:avLst/>
          </a:prstGeom>
        </p:spPr>
        <p:txBody>
          <a:bodyPr anchorCtr="0" anchor="ctr" bIns="0" lIns="0" spcFirstLastPara="1" rIns="0" wrap="square" tIns="0">
            <a:noAutofit/>
          </a:bodyPr>
          <a:lstStyle>
            <a:lvl1pPr lvl="0" algn="ctr">
              <a:buNone/>
              <a:defRPr>
                <a:solidFill>
                  <a:schemeClr val="accent2"/>
                </a:solidFill>
              </a:defRPr>
            </a:lvl1pPr>
            <a:lvl2pPr lvl="1" algn="ctr">
              <a:buNone/>
              <a:defRPr>
                <a:solidFill>
                  <a:schemeClr val="accent2"/>
                </a:solidFill>
              </a:defRPr>
            </a:lvl2pPr>
            <a:lvl3pPr lvl="2" algn="ctr">
              <a:buNone/>
              <a:defRPr>
                <a:solidFill>
                  <a:schemeClr val="accent2"/>
                </a:solidFill>
              </a:defRPr>
            </a:lvl3pPr>
            <a:lvl4pPr lvl="3" algn="ctr">
              <a:buNone/>
              <a:defRPr>
                <a:solidFill>
                  <a:schemeClr val="accent2"/>
                </a:solidFill>
              </a:defRPr>
            </a:lvl4pPr>
            <a:lvl5pPr lvl="4" algn="ctr">
              <a:buNone/>
              <a:defRPr>
                <a:solidFill>
                  <a:schemeClr val="accent2"/>
                </a:solidFill>
              </a:defRPr>
            </a:lvl5pPr>
            <a:lvl6pPr lvl="5" algn="ctr">
              <a:buNone/>
              <a:defRPr>
                <a:solidFill>
                  <a:schemeClr val="accent2"/>
                </a:solidFill>
              </a:defRPr>
            </a:lvl6pPr>
            <a:lvl7pPr lvl="6" algn="ctr">
              <a:buNone/>
              <a:defRPr>
                <a:solidFill>
                  <a:schemeClr val="accent2"/>
                </a:solidFill>
              </a:defRPr>
            </a:lvl7pPr>
            <a:lvl8pPr lvl="7" algn="ctr">
              <a:buNone/>
              <a:defRPr>
                <a:solidFill>
                  <a:schemeClr val="accent2"/>
                </a:solidFill>
              </a:defRPr>
            </a:lvl8pPr>
            <a:lvl9pPr lvl="8" algn="ctr">
              <a:buNone/>
              <a:defRPr>
                <a:solidFill>
                  <a:schemeClr val="accent2"/>
                </a:solidFill>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type="tx">
  <p:cSld name="TITLE_AND_BODY">
    <p:spTree>
      <p:nvGrpSpPr>
        <p:cNvPr id="37" name="Shape 37"/>
        <p:cNvGrpSpPr/>
        <p:nvPr/>
      </p:nvGrpSpPr>
      <p:grpSpPr>
        <a:xfrm>
          <a:off x="0" y="0"/>
          <a:ext cx="0" cy="0"/>
          <a:chOff x="0" y="0"/>
          <a:chExt cx="0" cy="0"/>
        </a:xfrm>
      </p:grpSpPr>
      <p:grpSp>
        <p:nvGrpSpPr>
          <p:cNvPr id="38" name="Google Shape;38;p5"/>
          <p:cNvGrpSpPr/>
          <p:nvPr/>
        </p:nvGrpSpPr>
        <p:grpSpPr>
          <a:xfrm>
            <a:off x="0" y="277661"/>
            <a:ext cx="7817376" cy="1293452"/>
            <a:chOff x="0" y="277661"/>
            <a:chExt cx="7817376" cy="1293452"/>
          </a:xfrm>
        </p:grpSpPr>
        <p:sp>
          <p:nvSpPr>
            <p:cNvPr id="39" name="Google Shape;39;p5"/>
            <p:cNvSpPr/>
            <p:nvPr/>
          </p:nvSpPr>
          <p:spPr>
            <a:xfrm flipH="1" rot="-5400000">
              <a:off x="112050" y="481364"/>
              <a:ext cx="977700" cy="1201800"/>
            </a:xfrm>
            <a:prstGeom prst="parallelogram">
              <a:avLst>
                <a:gd fmla="val 10943" name="adj"/>
              </a:avLst>
            </a:prstGeom>
            <a:gradFill>
              <a:gsLst>
                <a:gs pos="0">
                  <a:schemeClr val="accent1"/>
                </a:gs>
                <a:gs pos="29000">
                  <a:schemeClr val="accent2"/>
                </a:gs>
                <a:gs pos="100000">
                  <a:schemeClr val="accent3"/>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5"/>
            <p:cNvSpPr/>
            <p:nvPr/>
          </p:nvSpPr>
          <p:spPr>
            <a:xfrm rot="10800000">
              <a:off x="278209" y="1169850"/>
              <a:ext cx="927900" cy="297900"/>
            </a:xfrm>
            <a:prstGeom prst="rtTriangle">
              <a:avLst/>
            </a:prstGeom>
            <a:gradFill>
              <a:gsLst>
                <a:gs pos="0">
                  <a:schemeClr val="accent1"/>
                </a:gs>
                <a:gs pos="47000">
                  <a:schemeClr val="accent1"/>
                </a:gs>
                <a:gs pos="100000">
                  <a:schemeClr val="accent2"/>
                </a:gs>
              </a:gsLst>
              <a:lin ang="59999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 name="Google Shape;41;p5"/>
            <p:cNvGrpSpPr/>
            <p:nvPr/>
          </p:nvGrpSpPr>
          <p:grpSpPr>
            <a:xfrm>
              <a:off x="284659" y="277661"/>
              <a:ext cx="7532717" cy="895903"/>
              <a:chOff x="0" y="266575"/>
              <a:chExt cx="6046490" cy="1687200"/>
            </a:xfrm>
          </p:grpSpPr>
          <p:sp>
            <p:nvSpPr>
              <p:cNvPr id="42" name="Google Shape;42;p5"/>
              <p:cNvSpPr/>
              <p:nvPr/>
            </p:nvSpPr>
            <p:spPr>
              <a:xfrm flipH="1" rot="10800000">
                <a:off x="0" y="266575"/>
                <a:ext cx="5867700" cy="1687200"/>
              </a:xfrm>
              <a:prstGeom prst="rect">
                <a:avLst/>
              </a:pr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5"/>
              <p:cNvSpPr/>
              <p:nvPr/>
            </p:nvSpPr>
            <p:spPr>
              <a:xfrm rot="10800000">
                <a:off x="5864390" y="266658"/>
                <a:ext cx="182100" cy="1684500"/>
              </a:xfrm>
              <a:prstGeom prst="triangle">
                <a:avLst>
                  <a:gd fmla="val 100000" name="adj"/>
                </a:avLst>
              </a:pr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4" name="Google Shape;44;p5"/>
          <p:cNvGrpSpPr/>
          <p:nvPr/>
        </p:nvGrpSpPr>
        <p:grpSpPr>
          <a:xfrm flipH="1" rot="10800000">
            <a:off x="8543953" y="4243733"/>
            <a:ext cx="600055" cy="374899"/>
            <a:chOff x="5211448" y="3165393"/>
            <a:chExt cx="1477967" cy="784800"/>
          </a:xfrm>
        </p:grpSpPr>
        <p:sp>
          <p:nvSpPr>
            <p:cNvPr id="45" name="Google Shape;45;p5"/>
            <p:cNvSpPr/>
            <p:nvPr/>
          </p:nvSpPr>
          <p:spPr>
            <a:xfrm flipH="1" rot="-5400000">
              <a:off x="5558565" y="2819343"/>
              <a:ext cx="784800" cy="1476900"/>
            </a:xfrm>
            <a:prstGeom prst="triangle">
              <a:avLst>
                <a:gd fmla="val 50000" name="adj"/>
              </a:avLst>
            </a:prstGeom>
            <a:gradFill>
              <a:gsLst>
                <a:gs pos="0">
                  <a:schemeClr val="accent1"/>
                </a:gs>
                <a:gs pos="100000">
                  <a:schemeClr val="accen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5"/>
            <p:cNvSpPr/>
            <p:nvPr/>
          </p:nvSpPr>
          <p:spPr>
            <a:xfrm flipH="1" rot="10800000">
              <a:off x="5211448" y="3169975"/>
              <a:ext cx="1477800" cy="389700"/>
            </a:xfrm>
            <a:prstGeom prst="rtTriangle">
              <a:avLst/>
            </a:prstGeom>
            <a:gradFill>
              <a:gsLst>
                <a:gs pos="0">
                  <a:schemeClr val="accent1"/>
                </a:gs>
                <a:gs pos="47000">
                  <a:schemeClr val="accent1"/>
                </a:gs>
                <a:gs pos="100000">
                  <a:schemeClr val="accent2"/>
                </a:gs>
              </a:gsLst>
              <a:lin ang="59999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 name="Google Shape;47;p5"/>
          <p:cNvGrpSpPr/>
          <p:nvPr/>
        </p:nvGrpSpPr>
        <p:grpSpPr>
          <a:xfrm flipH="1">
            <a:off x="8385351" y="4612318"/>
            <a:ext cx="758573" cy="531131"/>
            <a:chOff x="0" y="266575"/>
            <a:chExt cx="7503194" cy="1687200"/>
          </a:xfrm>
        </p:grpSpPr>
        <p:sp>
          <p:nvSpPr>
            <p:cNvPr id="48" name="Google Shape;48;p5"/>
            <p:cNvSpPr/>
            <p:nvPr/>
          </p:nvSpPr>
          <p:spPr>
            <a:xfrm flipH="1" rot="10800000">
              <a:off x="0" y="266575"/>
              <a:ext cx="5867700" cy="1687200"/>
            </a:xfrm>
            <a:prstGeom prst="rect">
              <a:avLst/>
            </a:prstGeom>
            <a:gradFill>
              <a:gsLst>
                <a:gs pos="0">
                  <a:schemeClr val="accent1"/>
                </a:gs>
                <a:gs pos="100000">
                  <a:schemeClr val="accen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5"/>
            <p:cNvSpPr/>
            <p:nvPr/>
          </p:nvSpPr>
          <p:spPr>
            <a:xfrm rot="10800000">
              <a:off x="5808794" y="266660"/>
              <a:ext cx="1694400" cy="1684500"/>
            </a:xfrm>
            <a:prstGeom prst="triangle">
              <a:avLst>
                <a:gd fmla="val 100000" name="adj"/>
              </a:avLst>
            </a:prstGeom>
            <a:gradFill>
              <a:gsLst>
                <a:gs pos="0">
                  <a:schemeClr val="accent1"/>
                </a:gs>
                <a:gs pos="100000">
                  <a:schemeClr val="accen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 name="Google Shape;50;p5"/>
          <p:cNvSpPr txBox="1"/>
          <p:nvPr>
            <p:ph type="title"/>
          </p:nvPr>
        </p:nvSpPr>
        <p:spPr>
          <a:xfrm>
            <a:off x="533400" y="277650"/>
            <a:ext cx="6840600" cy="895800"/>
          </a:xfrm>
          <a:prstGeom prst="rect">
            <a:avLst/>
          </a:prstGeom>
        </p:spPr>
        <p:txBody>
          <a:bodyPr anchorCtr="0" anchor="ctr" bIns="0" lIns="0" spcFirstLastPara="1" rIns="0" wrap="square" tIns="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51" name="Google Shape;51;p5"/>
          <p:cNvSpPr txBox="1"/>
          <p:nvPr>
            <p:ph idx="1" type="body"/>
          </p:nvPr>
        </p:nvSpPr>
        <p:spPr>
          <a:xfrm>
            <a:off x="1206100" y="1706200"/>
            <a:ext cx="7026900" cy="3064800"/>
          </a:xfrm>
          <a:prstGeom prst="rect">
            <a:avLst/>
          </a:prstGeom>
        </p:spPr>
        <p:txBody>
          <a:bodyPr anchorCtr="0" anchor="t" bIns="0" lIns="0" spcFirstLastPara="1" rIns="0" wrap="square" tIns="0">
            <a:noAutofit/>
          </a:bodyPr>
          <a:lstStyle>
            <a:lvl1pPr indent="-381000" lvl="0" marL="457200">
              <a:spcBef>
                <a:spcPts val="600"/>
              </a:spcBef>
              <a:spcAft>
                <a:spcPts val="0"/>
              </a:spcAft>
              <a:buSzPts val="2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81000" lvl="4" marL="2286000">
              <a:spcBef>
                <a:spcPts val="0"/>
              </a:spcBef>
              <a:spcAft>
                <a:spcPts val="0"/>
              </a:spcAft>
              <a:buSzPts val="2400"/>
              <a:buChar char="▸"/>
              <a:defRPr/>
            </a:lvl5pPr>
            <a:lvl6pPr indent="-381000" lvl="5" marL="2743200">
              <a:spcBef>
                <a:spcPts val="0"/>
              </a:spcBef>
              <a:spcAft>
                <a:spcPts val="0"/>
              </a:spcAft>
              <a:buSzPts val="2400"/>
              <a:buChar char="▸"/>
              <a:defRPr/>
            </a:lvl6pPr>
            <a:lvl7pPr indent="-381000" lvl="6" marL="3200400">
              <a:spcBef>
                <a:spcPts val="0"/>
              </a:spcBef>
              <a:spcAft>
                <a:spcPts val="0"/>
              </a:spcAft>
              <a:buSzPts val="2400"/>
              <a:buChar char="▸"/>
              <a:defRPr/>
            </a:lvl7pPr>
            <a:lvl8pPr indent="-381000" lvl="7" marL="3657600">
              <a:spcBef>
                <a:spcPts val="0"/>
              </a:spcBef>
              <a:spcAft>
                <a:spcPts val="0"/>
              </a:spcAft>
              <a:buSzPts val="2400"/>
              <a:buChar char="▸"/>
              <a:defRPr/>
            </a:lvl8pPr>
            <a:lvl9pPr indent="-381000" lvl="8" marL="4114800">
              <a:spcBef>
                <a:spcPts val="0"/>
              </a:spcBef>
              <a:spcAft>
                <a:spcPts val="0"/>
              </a:spcAft>
              <a:buSzPts val="2400"/>
              <a:buChar char="▸"/>
              <a:defRPr/>
            </a:lvl9pPr>
          </a:lstStyle>
          <a:p/>
        </p:txBody>
      </p:sp>
      <p:sp>
        <p:nvSpPr>
          <p:cNvPr id="52" name="Google Shape;52;p5"/>
          <p:cNvSpPr txBox="1"/>
          <p:nvPr>
            <p:ph idx="12" type="sldNum"/>
          </p:nvPr>
        </p:nvSpPr>
        <p:spPr>
          <a:xfrm>
            <a:off x="8543950" y="4612325"/>
            <a:ext cx="485400" cy="531000"/>
          </a:xfrm>
          <a:prstGeom prst="rect">
            <a:avLst/>
          </a:prstGeom>
        </p:spPr>
        <p:txBody>
          <a:bodyPr anchorCtr="0" anchor="ctr"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2 columns" type="twoColTx">
  <p:cSld name="TITLE_AND_TWO_COLUMNS">
    <p:spTree>
      <p:nvGrpSpPr>
        <p:cNvPr id="53" name="Shape 53"/>
        <p:cNvGrpSpPr/>
        <p:nvPr/>
      </p:nvGrpSpPr>
      <p:grpSpPr>
        <a:xfrm>
          <a:off x="0" y="0"/>
          <a:ext cx="0" cy="0"/>
          <a:chOff x="0" y="0"/>
          <a:chExt cx="0" cy="0"/>
        </a:xfrm>
      </p:grpSpPr>
      <p:sp>
        <p:nvSpPr>
          <p:cNvPr id="54" name="Google Shape;54;p6"/>
          <p:cNvSpPr/>
          <p:nvPr/>
        </p:nvSpPr>
        <p:spPr>
          <a:xfrm flipH="1" rot="-5400000">
            <a:off x="112050" y="481364"/>
            <a:ext cx="977700" cy="1201800"/>
          </a:xfrm>
          <a:prstGeom prst="parallelogram">
            <a:avLst>
              <a:gd fmla="val 10943" name="adj"/>
            </a:avLst>
          </a:prstGeom>
          <a:gradFill>
            <a:gsLst>
              <a:gs pos="0">
                <a:schemeClr val="accent1"/>
              </a:gs>
              <a:gs pos="29000">
                <a:schemeClr val="accent2"/>
              </a:gs>
              <a:gs pos="100000">
                <a:schemeClr val="accent3"/>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6"/>
          <p:cNvSpPr/>
          <p:nvPr/>
        </p:nvSpPr>
        <p:spPr>
          <a:xfrm rot="10800000">
            <a:off x="278209" y="1169850"/>
            <a:ext cx="927900" cy="297900"/>
          </a:xfrm>
          <a:prstGeom prst="rtTriangle">
            <a:avLst/>
          </a:prstGeom>
          <a:gradFill>
            <a:gsLst>
              <a:gs pos="0">
                <a:schemeClr val="accent1"/>
              </a:gs>
              <a:gs pos="47000">
                <a:schemeClr val="accent1"/>
              </a:gs>
              <a:gs pos="100000">
                <a:schemeClr val="accent2"/>
              </a:gs>
            </a:gsLst>
            <a:lin ang="59999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 name="Google Shape;56;p6"/>
          <p:cNvGrpSpPr/>
          <p:nvPr/>
        </p:nvGrpSpPr>
        <p:grpSpPr>
          <a:xfrm>
            <a:off x="284659" y="277661"/>
            <a:ext cx="7532717" cy="895903"/>
            <a:chOff x="0" y="266575"/>
            <a:chExt cx="6046490" cy="1687200"/>
          </a:xfrm>
        </p:grpSpPr>
        <p:sp>
          <p:nvSpPr>
            <p:cNvPr id="57" name="Google Shape;57;p6"/>
            <p:cNvSpPr/>
            <p:nvPr/>
          </p:nvSpPr>
          <p:spPr>
            <a:xfrm flipH="1" rot="10800000">
              <a:off x="0" y="266575"/>
              <a:ext cx="5867700" cy="1687200"/>
            </a:xfrm>
            <a:prstGeom prst="rect">
              <a:avLst/>
            </a:pr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6"/>
            <p:cNvSpPr/>
            <p:nvPr/>
          </p:nvSpPr>
          <p:spPr>
            <a:xfrm rot="10800000">
              <a:off x="5864390" y="266658"/>
              <a:ext cx="182100" cy="1684500"/>
            </a:xfrm>
            <a:prstGeom prst="triangle">
              <a:avLst>
                <a:gd fmla="val 100000" name="adj"/>
              </a:avLst>
            </a:pr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 name="Google Shape;59;p6"/>
          <p:cNvGrpSpPr/>
          <p:nvPr/>
        </p:nvGrpSpPr>
        <p:grpSpPr>
          <a:xfrm flipH="1" rot="10800000">
            <a:off x="8543953" y="4243733"/>
            <a:ext cx="600055" cy="374899"/>
            <a:chOff x="5211448" y="3165393"/>
            <a:chExt cx="1477967" cy="784800"/>
          </a:xfrm>
        </p:grpSpPr>
        <p:sp>
          <p:nvSpPr>
            <p:cNvPr id="60" name="Google Shape;60;p6"/>
            <p:cNvSpPr/>
            <p:nvPr/>
          </p:nvSpPr>
          <p:spPr>
            <a:xfrm flipH="1" rot="-5400000">
              <a:off x="5558565" y="2819343"/>
              <a:ext cx="784800" cy="1476900"/>
            </a:xfrm>
            <a:prstGeom prst="triangle">
              <a:avLst>
                <a:gd fmla="val 50000" name="adj"/>
              </a:avLst>
            </a:prstGeom>
            <a:gradFill>
              <a:gsLst>
                <a:gs pos="0">
                  <a:schemeClr val="accent1"/>
                </a:gs>
                <a:gs pos="100000">
                  <a:schemeClr val="accen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6"/>
            <p:cNvSpPr/>
            <p:nvPr/>
          </p:nvSpPr>
          <p:spPr>
            <a:xfrm flipH="1" rot="10800000">
              <a:off x="5211448" y="3169975"/>
              <a:ext cx="1477800" cy="389700"/>
            </a:xfrm>
            <a:prstGeom prst="rtTriangle">
              <a:avLst/>
            </a:prstGeom>
            <a:gradFill>
              <a:gsLst>
                <a:gs pos="0">
                  <a:schemeClr val="accent1"/>
                </a:gs>
                <a:gs pos="47000">
                  <a:schemeClr val="accent1"/>
                </a:gs>
                <a:gs pos="100000">
                  <a:schemeClr val="accent2"/>
                </a:gs>
              </a:gsLst>
              <a:lin ang="59999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 name="Google Shape;62;p6"/>
          <p:cNvGrpSpPr/>
          <p:nvPr/>
        </p:nvGrpSpPr>
        <p:grpSpPr>
          <a:xfrm flipH="1">
            <a:off x="8385351" y="4612318"/>
            <a:ext cx="758573" cy="531131"/>
            <a:chOff x="0" y="266575"/>
            <a:chExt cx="7503194" cy="1687200"/>
          </a:xfrm>
        </p:grpSpPr>
        <p:sp>
          <p:nvSpPr>
            <p:cNvPr id="63" name="Google Shape;63;p6"/>
            <p:cNvSpPr/>
            <p:nvPr/>
          </p:nvSpPr>
          <p:spPr>
            <a:xfrm flipH="1" rot="10800000">
              <a:off x="0" y="266575"/>
              <a:ext cx="5867700" cy="1687200"/>
            </a:xfrm>
            <a:prstGeom prst="rect">
              <a:avLst/>
            </a:prstGeom>
            <a:gradFill>
              <a:gsLst>
                <a:gs pos="0">
                  <a:schemeClr val="accent1"/>
                </a:gs>
                <a:gs pos="100000">
                  <a:schemeClr val="accen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6"/>
            <p:cNvSpPr/>
            <p:nvPr/>
          </p:nvSpPr>
          <p:spPr>
            <a:xfrm rot="10800000">
              <a:off x="5808794" y="266660"/>
              <a:ext cx="1694400" cy="1684500"/>
            </a:xfrm>
            <a:prstGeom prst="triangle">
              <a:avLst>
                <a:gd fmla="val 100000" name="adj"/>
              </a:avLst>
            </a:prstGeom>
            <a:gradFill>
              <a:gsLst>
                <a:gs pos="0">
                  <a:schemeClr val="accent1"/>
                </a:gs>
                <a:gs pos="100000">
                  <a:schemeClr val="accen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 name="Google Shape;65;p6"/>
          <p:cNvSpPr txBox="1"/>
          <p:nvPr>
            <p:ph type="title"/>
          </p:nvPr>
        </p:nvSpPr>
        <p:spPr>
          <a:xfrm>
            <a:off x="533400" y="277650"/>
            <a:ext cx="6840600" cy="895800"/>
          </a:xfrm>
          <a:prstGeom prst="rect">
            <a:avLst/>
          </a:prstGeom>
        </p:spPr>
        <p:txBody>
          <a:bodyPr anchorCtr="0" anchor="ctr" bIns="0" lIns="0" spcFirstLastPara="1" rIns="0" wrap="square" tIns="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66" name="Google Shape;66;p6"/>
          <p:cNvSpPr txBox="1"/>
          <p:nvPr>
            <p:ph idx="1" type="body"/>
          </p:nvPr>
        </p:nvSpPr>
        <p:spPr>
          <a:xfrm>
            <a:off x="1206100" y="1706200"/>
            <a:ext cx="3336900" cy="3064800"/>
          </a:xfrm>
          <a:prstGeom prst="rect">
            <a:avLst/>
          </a:prstGeom>
        </p:spPr>
        <p:txBody>
          <a:bodyPr anchorCtr="0" anchor="t" bIns="0" lIns="0" spcFirstLastPara="1" rIns="0" wrap="square" tIns="0">
            <a:noAutofit/>
          </a:bodyPr>
          <a:lstStyle>
            <a:lvl1pPr indent="-355600" lvl="0" marL="457200">
              <a:spcBef>
                <a:spcPts val="600"/>
              </a:spcBef>
              <a:spcAft>
                <a:spcPts val="0"/>
              </a:spcAft>
              <a:buSzPts val="2000"/>
              <a:buChar char="⊳"/>
              <a:defRPr sz="2000"/>
            </a:lvl1pPr>
            <a:lvl2pPr indent="-355600" lvl="1" marL="914400">
              <a:spcBef>
                <a:spcPts val="0"/>
              </a:spcBef>
              <a:spcAft>
                <a:spcPts val="0"/>
              </a:spcAft>
              <a:buSzPts val="2000"/>
              <a:buChar char="▸"/>
              <a:defRPr sz="2000"/>
            </a:lvl2pPr>
            <a:lvl3pPr indent="-355600" lvl="2" marL="1371600">
              <a:spcBef>
                <a:spcPts val="0"/>
              </a:spcBef>
              <a:spcAft>
                <a:spcPts val="0"/>
              </a:spcAft>
              <a:buSzPts val="2000"/>
              <a:buChar char="▸"/>
              <a:defRPr sz="2000"/>
            </a:lvl3pPr>
            <a:lvl4pPr indent="-355600" lvl="3" marL="1828800">
              <a:spcBef>
                <a:spcPts val="0"/>
              </a:spcBef>
              <a:spcAft>
                <a:spcPts val="0"/>
              </a:spcAft>
              <a:buSzPts val="2000"/>
              <a:buChar char="▸"/>
              <a:defRPr sz="2000"/>
            </a:lvl4pPr>
            <a:lvl5pPr indent="-355600" lvl="4" marL="2286000">
              <a:spcBef>
                <a:spcPts val="0"/>
              </a:spcBef>
              <a:spcAft>
                <a:spcPts val="0"/>
              </a:spcAft>
              <a:buSzPts val="2000"/>
              <a:buChar char="▸"/>
              <a:defRPr sz="2000"/>
            </a:lvl5pPr>
            <a:lvl6pPr indent="-355600" lvl="5" marL="2743200">
              <a:spcBef>
                <a:spcPts val="0"/>
              </a:spcBef>
              <a:spcAft>
                <a:spcPts val="0"/>
              </a:spcAft>
              <a:buSzPts val="2000"/>
              <a:buChar char="▸"/>
              <a:defRPr sz="2000"/>
            </a:lvl6pPr>
            <a:lvl7pPr indent="-355600" lvl="6" marL="3200400">
              <a:spcBef>
                <a:spcPts val="0"/>
              </a:spcBef>
              <a:spcAft>
                <a:spcPts val="0"/>
              </a:spcAft>
              <a:buSzPts val="2000"/>
              <a:buChar char="▸"/>
              <a:defRPr sz="2000"/>
            </a:lvl7pPr>
            <a:lvl8pPr indent="-355600" lvl="7" marL="3657600">
              <a:spcBef>
                <a:spcPts val="0"/>
              </a:spcBef>
              <a:spcAft>
                <a:spcPts val="0"/>
              </a:spcAft>
              <a:buSzPts val="2000"/>
              <a:buChar char="▸"/>
              <a:defRPr sz="2000"/>
            </a:lvl8pPr>
            <a:lvl9pPr indent="-355600" lvl="8" marL="4114800">
              <a:spcBef>
                <a:spcPts val="0"/>
              </a:spcBef>
              <a:spcAft>
                <a:spcPts val="0"/>
              </a:spcAft>
              <a:buSzPts val="2000"/>
              <a:buChar char="▸"/>
              <a:defRPr sz="2000"/>
            </a:lvl9pPr>
          </a:lstStyle>
          <a:p/>
        </p:txBody>
      </p:sp>
      <p:sp>
        <p:nvSpPr>
          <p:cNvPr id="67" name="Google Shape;67;p6"/>
          <p:cNvSpPr txBox="1"/>
          <p:nvPr>
            <p:ph idx="2" type="body"/>
          </p:nvPr>
        </p:nvSpPr>
        <p:spPr>
          <a:xfrm>
            <a:off x="4896145" y="1706200"/>
            <a:ext cx="3336900" cy="3064800"/>
          </a:xfrm>
          <a:prstGeom prst="rect">
            <a:avLst/>
          </a:prstGeom>
        </p:spPr>
        <p:txBody>
          <a:bodyPr anchorCtr="0" anchor="t" bIns="0" lIns="0" spcFirstLastPara="1" rIns="0" wrap="square" tIns="0">
            <a:noAutofit/>
          </a:bodyPr>
          <a:lstStyle>
            <a:lvl1pPr indent="-355600" lvl="0" marL="457200">
              <a:spcBef>
                <a:spcPts val="600"/>
              </a:spcBef>
              <a:spcAft>
                <a:spcPts val="0"/>
              </a:spcAft>
              <a:buSzPts val="2000"/>
              <a:buChar char="⊳"/>
              <a:defRPr sz="2000"/>
            </a:lvl1pPr>
            <a:lvl2pPr indent="-355600" lvl="1" marL="914400">
              <a:spcBef>
                <a:spcPts val="0"/>
              </a:spcBef>
              <a:spcAft>
                <a:spcPts val="0"/>
              </a:spcAft>
              <a:buSzPts val="2000"/>
              <a:buChar char="▸"/>
              <a:defRPr sz="2000"/>
            </a:lvl2pPr>
            <a:lvl3pPr indent="-355600" lvl="2" marL="1371600">
              <a:spcBef>
                <a:spcPts val="0"/>
              </a:spcBef>
              <a:spcAft>
                <a:spcPts val="0"/>
              </a:spcAft>
              <a:buSzPts val="2000"/>
              <a:buChar char="▸"/>
              <a:defRPr sz="2000"/>
            </a:lvl3pPr>
            <a:lvl4pPr indent="-355600" lvl="3" marL="1828800">
              <a:spcBef>
                <a:spcPts val="0"/>
              </a:spcBef>
              <a:spcAft>
                <a:spcPts val="0"/>
              </a:spcAft>
              <a:buSzPts val="2000"/>
              <a:buChar char="▸"/>
              <a:defRPr sz="2000"/>
            </a:lvl4pPr>
            <a:lvl5pPr indent="-355600" lvl="4" marL="2286000">
              <a:spcBef>
                <a:spcPts val="0"/>
              </a:spcBef>
              <a:spcAft>
                <a:spcPts val="0"/>
              </a:spcAft>
              <a:buSzPts val="2000"/>
              <a:buChar char="▸"/>
              <a:defRPr sz="2000"/>
            </a:lvl5pPr>
            <a:lvl6pPr indent="-355600" lvl="5" marL="2743200">
              <a:spcBef>
                <a:spcPts val="0"/>
              </a:spcBef>
              <a:spcAft>
                <a:spcPts val="0"/>
              </a:spcAft>
              <a:buSzPts val="2000"/>
              <a:buChar char="▸"/>
              <a:defRPr sz="2000"/>
            </a:lvl6pPr>
            <a:lvl7pPr indent="-355600" lvl="6" marL="3200400">
              <a:spcBef>
                <a:spcPts val="0"/>
              </a:spcBef>
              <a:spcAft>
                <a:spcPts val="0"/>
              </a:spcAft>
              <a:buSzPts val="2000"/>
              <a:buChar char="▸"/>
              <a:defRPr sz="2000"/>
            </a:lvl7pPr>
            <a:lvl8pPr indent="-355600" lvl="7" marL="3657600">
              <a:spcBef>
                <a:spcPts val="0"/>
              </a:spcBef>
              <a:spcAft>
                <a:spcPts val="0"/>
              </a:spcAft>
              <a:buSzPts val="2000"/>
              <a:buChar char="▸"/>
              <a:defRPr sz="2000"/>
            </a:lvl8pPr>
            <a:lvl9pPr indent="-355600" lvl="8" marL="4114800">
              <a:spcBef>
                <a:spcPts val="0"/>
              </a:spcBef>
              <a:spcAft>
                <a:spcPts val="0"/>
              </a:spcAft>
              <a:buSzPts val="2000"/>
              <a:buChar char="▸"/>
              <a:defRPr sz="2000"/>
            </a:lvl9pPr>
          </a:lstStyle>
          <a:p/>
        </p:txBody>
      </p:sp>
      <p:sp>
        <p:nvSpPr>
          <p:cNvPr id="68" name="Google Shape;68;p6"/>
          <p:cNvSpPr txBox="1"/>
          <p:nvPr>
            <p:ph idx="12" type="sldNum"/>
          </p:nvPr>
        </p:nvSpPr>
        <p:spPr>
          <a:xfrm>
            <a:off x="8543950" y="4612325"/>
            <a:ext cx="485400" cy="531000"/>
          </a:xfrm>
          <a:prstGeom prst="rect">
            <a:avLst/>
          </a:prstGeom>
        </p:spPr>
        <p:txBody>
          <a:bodyPr anchorCtr="0" anchor="ctr"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3 columns">
  <p:cSld name="TITLE_AND_TWO_COLUMNS_1">
    <p:spTree>
      <p:nvGrpSpPr>
        <p:cNvPr id="69" name="Shape 69"/>
        <p:cNvGrpSpPr/>
        <p:nvPr/>
      </p:nvGrpSpPr>
      <p:grpSpPr>
        <a:xfrm>
          <a:off x="0" y="0"/>
          <a:ext cx="0" cy="0"/>
          <a:chOff x="0" y="0"/>
          <a:chExt cx="0" cy="0"/>
        </a:xfrm>
      </p:grpSpPr>
      <p:sp>
        <p:nvSpPr>
          <p:cNvPr id="70" name="Google Shape;70;p7"/>
          <p:cNvSpPr/>
          <p:nvPr/>
        </p:nvSpPr>
        <p:spPr>
          <a:xfrm flipH="1" rot="-5400000">
            <a:off x="112050" y="481364"/>
            <a:ext cx="977700" cy="1201800"/>
          </a:xfrm>
          <a:prstGeom prst="parallelogram">
            <a:avLst>
              <a:gd fmla="val 10943" name="adj"/>
            </a:avLst>
          </a:prstGeom>
          <a:gradFill>
            <a:gsLst>
              <a:gs pos="0">
                <a:schemeClr val="accent1"/>
              </a:gs>
              <a:gs pos="29000">
                <a:schemeClr val="accent2"/>
              </a:gs>
              <a:gs pos="100000">
                <a:schemeClr val="accent3"/>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7"/>
          <p:cNvSpPr/>
          <p:nvPr/>
        </p:nvSpPr>
        <p:spPr>
          <a:xfrm rot="10800000">
            <a:off x="278209" y="1169850"/>
            <a:ext cx="927900" cy="297900"/>
          </a:xfrm>
          <a:prstGeom prst="rtTriangle">
            <a:avLst/>
          </a:prstGeom>
          <a:gradFill>
            <a:gsLst>
              <a:gs pos="0">
                <a:schemeClr val="accent1"/>
              </a:gs>
              <a:gs pos="47000">
                <a:schemeClr val="accent1"/>
              </a:gs>
              <a:gs pos="100000">
                <a:schemeClr val="accent2"/>
              </a:gs>
            </a:gsLst>
            <a:lin ang="59999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 name="Google Shape;72;p7"/>
          <p:cNvGrpSpPr/>
          <p:nvPr/>
        </p:nvGrpSpPr>
        <p:grpSpPr>
          <a:xfrm>
            <a:off x="284659" y="277661"/>
            <a:ext cx="7532717" cy="895903"/>
            <a:chOff x="0" y="266575"/>
            <a:chExt cx="6046490" cy="1687200"/>
          </a:xfrm>
        </p:grpSpPr>
        <p:sp>
          <p:nvSpPr>
            <p:cNvPr id="73" name="Google Shape;73;p7"/>
            <p:cNvSpPr/>
            <p:nvPr/>
          </p:nvSpPr>
          <p:spPr>
            <a:xfrm flipH="1" rot="10800000">
              <a:off x="0" y="266575"/>
              <a:ext cx="5867700" cy="1687200"/>
            </a:xfrm>
            <a:prstGeom prst="rect">
              <a:avLst/>
            </a:pr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7"/>
            <p:cNvSpPr/>
            <p:nvPr/>
          </p:nvSpPr>
          <p:spPr>
            <a:xfrm rot="10800000">
              <a:off x="5864390" y="266658"/>
              <a:ext cx="182100" cy="1684500"/>
            </a:xfrm>
            <a:prstGeom prst="triangle">
              <a:avLst>
                <a:gd fmla="val 100000" name="adj"/>
              </a:avLst>
            </a:pr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 name="Google Shape;75;p7"/>
          <p:cNvGrpSpPr/>
          <p:nvPr/>
        </p:nvGrpSpPr>
        <p:grpSpPr>
          <a:xfrm flipH="1" rot="10800000">
            <a:off x="8543953" y="4243733"/>
            <a:ext cx="600055" cy="374899"/>
            <a:chOff x="5211448" y="3165393"/>
            <a:chExt cx="1477967" cy="784800"/>
          </a:xfrm>
        </p:grpSpPr>
        <p:sp>
          <p:nvSpPr>
            <p:cNvPr id="76" name="Google Shape;76;p7"/>
            <p:cNvSpPr/>
            <p:nvPr/>
          </p:nvSpPr>
          <p:spPr>
            <a:xfrm flipH="1" rot="-5400000">
              <a:off x="5558565" y="2819343"/>
              <a:ext cx="784800" cy="1476900"/>
            </a:xfrm>
            <a:prstGeom prst="triangle">
              <a:avLst>
                <a:gd fmla="val 50000" name="adj"/>
              </a:avLst>
            </a:prstGeom>
            <a:gradFill>
              <a:gsLst>
                <a:gs pos="0">
                  <a:schemeClr val="accent1"/>
                </a:gs>
                <a:gs pos="100000">
                  <a:schemeClr val="accen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7"/>
            <p:cNvSpPr/>
            <p:nvPr/>
          </p:nvSpPr>
          <p:spPr>
            <a:xfrm flipH="1" rot="10800000">
              <a:off x="5211448" y="3169975"/>
              <a:ext cx="1477800" cy="389700"/>
            </a:xfrm>
            <a:prstGeom prst="rtTriangle">
              <a:avLst/>
            </a:prstGeom>
            <a:gradFill>
              <a:gsLst>
                <a:gs pos="0">
                  <a:schemeClr val="accent1"/>
                </a:gs>
                <a:gs pos="47000">
                  <a:schemeClr val="accent1"/>
                </a:gs>
                <a:gs pos="100000">
                  <a:schemeClr val="accent2"/>
                </a:gs>
              </a:gsLst>
              <a:lin ang="59999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 name="Google Shape;78;p7"/>
          <p:cNvGrpSpPr/>
          <p:nvPr/>
        </p:nvGrpSpPr>
        <p:grpSpPr>
          <a:xfrm flipH="1">
            <a:off x="8385351" y="4612318"/>
            <a:ext cx="758573" cy="531131"/>
            <a:chOff x="0" y="266575"/>
            <a:chExt cx="7503194" cy="1687200"/>
          </a:xfrm>
        </p:grpSpPr>
        <p:sp>
          <p:nvSpPr>
            <p:cNvPr id="79" name="Google Shape;79;p7"/>
            <p:cNvSpPr/>
            <p:nvPr/>
          </p:nvSpPr>
          <p:spPr>
            <a:xfrm flipH="1" rot="10800000">
              <a:off x="0" y="266575"/>
              <a:ext cx="5867700" cy="1687200"/>
            </a:xfrm>
            <a:prstGeom prst="rect">
              <a:avLst/>
            </a:prstGeom>
            <a:gradFill>
              <a:gsLst>
                <a:gs pos="0">
                  <a:schemeClr val="accent1"/>
                </a:gs>
                <a:gs pos="100000">
                  <a:schemeClr val="accen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7"/>
            <p:cNvSpPr/>
            <p:nvPr/>
          </p:nvSpPr>
          <p:spPr>
            <a:xfrm rot="10800000">
              <a:off x="5808794" y="266660"/>
              <a:ext cx="1694400" cy="1684500"/>
            </a:xfrm>
            <a:prstGeom prst="triangle">
              <a:avLst>
                <a:gd fmla="val 100000" name="adj"/>
              </a:avLst>
            </a:prstGeom>
            <a:gradFill>
              <a:gsLst>
                <a:gs pos="0">
                  <a:schemeClr val="accent1"/>
                </a:gs>
                <a:gs pos="100000">
                  <a:schemeClr val="accen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 name="Google Shape;81;p7"/>
          <p:cNvSpPr txBox="1"/>
          <p:nvPr>
            <p:ph type="title"/>
          </p:nvPr>
        </p:nvSpPr>
        <p:spPr>
          <a:xfrm>
            <a:off x="533400" y="277650"/>
            <a:ext cx="6840600" cy="895800"/>
          </a:xfrm>
          <a:prstGeom prst="rect">
            <a:avLst/>
          </a:prstGeom>
        </p:spPr>
        <p:txBody>
          <a:bodyPr anchorCtr="0" anchor="ctr" bIns="0" lIns="0" spcFirstLastPara="1" rIns="0" wrap="square" tIns="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82" name="Google Shape;82;p7"/>
          <p:cNvSpPr txBox="1"/>
          <p:nvPr>
            <p:ph idx="1" type="body"/>
          </p:nvPr>
        </p:nvSpPr>
        <p:spPr>
          <a:xfrm>
            <a:off x="1201800" y="1706200"/>
            <a:ext cx="2147400" cy="3064800"/>
          </a:xfrm>
          <a:prstGeom prst="rect">
            <a:avLst/>
          </a:prstGeom>
        </p:spPr>
        <p:txBody>
          <a:bodyPr anchorCtr="0" anchor="t" bIns="0" lIns="0" spcFirstLastPara="1" rIns="0" wrap="square" tIns="0">
            <a:noAutofit/>
          </a:bodyPr>
          <a:lstStyle>
            <a:lvl1pPr indent="-342900" lvl="0" marL="457200" rtl="0">
              <a:spcBef>
                <a:spcPts val="600"/>
              </a:spcBef>
              <a:spcAft>
                <a:spcPts val="0"/>
              </a:spcAft>
              <a:buSzPts val="1800"/>
              <a:buChar char="⊳"/>
              <a:defRPr sz="1800"/>
            </a:lvl1pPr>
            <a:lvl2pPr indent="-342900" lvl="1" marL="914400" rtl="0">
              <a:spcBef>
                <a:spcPts val="0"/>
              </a:spcBef>
              <a:spcAft>
                <a:spcPts val="0"/>
              </a:spcAft>
              <a:buSzPts val="1800"/>
              <a:buChar char="▸"/>
              <a:defRPr sz="1800"/>
            </a:lvl2pPr>
            <a:lvl3pPr indent="-342900" lvl="2" marL="1371600" rtl="0">
              <a:spcBef>
                <a:spcPts val="0"/>
              </a:spcBef>
              <a:spcAft>
                <a:spcPts val="0"/>
              </a:spcAft>
              <a:buSzPts val="1800"/>
              <a:buChar char="▸"/>
              <a:defRPr sz="1800"/>
            </a:lvl3pPr>
            <a:lvl4pPr indent="-342900" lvl="3" marL="1828800" rtl="0">
              <a:spcBef>
                <a:spcPts val="0"/>
              </a:spcBef>
              <a:spcAft>
                <a:spcPts val="0"/>
              </a:spcAft>
              <a:buSzPts val="1800"/>
              <a:buChar char="▸"/>
              <a:defRPr sz="1800"/>
            </a:lvl4pPr>
            <a:lvl5pPr indent="-342900" lvl="4" marL="2286000" rtl="0">
              <a:spcBef>
                <a:spcPts val="0"/>
              </a:spcBef>
              <a:spcAft>
                <a:spcPts val="0"/>
              </a:spcAft>
              <a:buSzPts val="1800"/>
              <a:buChar char="▸"/>
              <a:defRPr sz="1800"/>
            </a:lvl5pPr>
            <a:lvl6pPr indent="-342900" lvl="5" marL="2743200" rtl="0">
              <a:spcBef>
                <a:spcPts val="0"/>
              </a:spcBef>
              <a:spcAft>
                <a:spcPts val="0"/>
              </a:spcAft>
              <a:buSzPts val="1800"/>
              <a:buChar char="▸"/>
              <a:defRPr sz="1800"/>
            </a:lvl6pPr>
            <a:lvl7pPr indent="-342900" lvl="6" marL="3200400" rtl="0">
              <a:spcBef>
                <a:spcPts val="0"/>
              </a:spcBef>
              <a:spcAft>
                <a:spcPts val="0"/>
              </a:spcAft>
              <a:buSzPts val="1800"/>
              <a:buChar char="▸"/>
              <a:defRPr sz="1800"/>
            </a:lvl7pPr>
            <a:lvl8pPr indent="-342900" lvl="7" marL="3657600" rtl="0">
              <a:spcBef>
                <a:spcPts val="0"/>
              </a:spcBef>
              <a:spcAft>
                <a:spcPts val="0"/>
              </a:spcAft>
              <a:buSzPts val="1800"/>
              <a:buChar char="▸"/>
              <a:defRPr sz="1800"/>
            </a:lvl8pPr>
            <a:lvl9pPr indent="-342900" lvl="8" marL="4114800" rtl="0">
              <a:spcBef>
                <a:spcPts val="0"/>
              </a:spcBef>
              <a:spcAft>
                <a:spcPts val="0"/>
              </a:spcAft>
              <a:buSzPts val="1800"/>
              <a:buChar char="▸"/>
              <a:defRPr sz="1800"/>
            </a:lvl9pPr>
          </a:lstStyle>
          <a:p/>
        </p:txBody>
      </p:sp>
      <p:sp>
        <p:nvSpPr>
          <p:cNvPr id="83" name="Google Shape;83;p7"/>
          <p:cNvSpPr txBox="1"/>
          <p:nvPr>
            <p:ph idx="2" type="body"/>
          </p:nvPr>
        </p:nvSpPr>
        <p:spPr>
          <a:xfrm>
            <a:off x="3643672" y="1706200"/>
            <a:ext cx="2147400" cy="3064800"/>
          </a:xfrm>
          <a:prstGeom prst="rect">
            <a:avLst/>
          </a:prstGeom>
        </p:spPr>
        <p:txBody>
          <a:bodyPr anchorCtr="0" anchor="t" bIns="0" lIns="0" spcFirstLastPara="1" rIns="0" wrap="square" tIns="0">
            <a:noAutofit/>
          </a:bodyPr>
          <a:lstStyle>
            <a:lvl1pPr indent="-342900" lvl="0" marL="457200" rtl="0">
              <a:spcBef>
                <a:spcPts val="600"/>
              </a:spcBef>
              <a:spcAft>
                <a:spcPts val="0"/>
              </a:spcAft>
              <a:buSzPts val="1800"/>
              <a:buChar char="⊳"/>
              <a:defRPr sz="1800"/>
            </a:lvl1pPr>
            <a:lvl2pPr indent="-342900" lvl="1" marL="914400" rtl="0">
              <a:spcBef>
                <a:spcPts val="0"/>
              </a:spcBef>
              <a:spcAft>
                <a:spcPts val="0"/>
              </a:spcAft>
              <a:buSzPts val="1800"/>
              <a:buChar char="▸"/>
              <a:defRPr sz="1800"/>
            </a:lvl2pPr>
            <a:lvl3pPr indent="-342900" lvl="2" marL="1371600" rtl="0">
              <a:spcBef>
                <a:spcPts val="0"/>
              </a:spcBef>
              <a:spcAft>
                <a:spcPts val="0"/>
              </a:spcAft>
              <a:buSzPts val="1800"/>
              <a:buChar char="▸"/>
              <a:defRPr sz="1800"/>
            </a:lvl3pPr>
            <a:lvl4pPr indent="-342900" lvl="3" marL="1828800" rtl="0">
              <a:spcBef>
                <a:spcPts val="0"/>
              </a:spcBef>
              <a:spcAft>
                <a:spcPts val="0"/>
              </a:spcAft>
              <a:buSzPts val="1800"/>
              <a:buChar char="▸"/>
              <a:defRPr sz="1800"/>
            </a:lvl4pPr>
            <a:lvl5pPr indent="-342900" lvl="4" marL="2286000" rtl="0">
              <a:spcBef>
                <a:spcPts val="0"/>
              </a:spcBef>
              <a:spcAft>
                <a:spcPts val="0"/>
              </a:spcAft>
              <a:buSzPts val="1800"/>
              <a:buChar char="▸"/>
              <a:defRPr sz="1800"/>
            </a:lvl5pPr>
            <a:lvl6pPr indent="-342900" lvl="5" marL="2743200" rtl="0">
              <a:spcBef>
                <a:spcPts val="0"/>
              </a:spcBef>
              <a:spcAft>
                <a:spcPts val="0"/>
              </a:spcAft>
              <a:buSzPts val="1800"/>
              <a:buChar char="▸"/>
              <a:defRPr sz="1800"/>
            </a:lvl6pPr>
            <a:lvl7pPr indent="-342900" lvl="6" marL="3200400" rtl="0">
              <a:spcBef>
                <a:spcPts val="0"/>
              </a:spcBef>
              <a:spcAft>
                <a:spcPts val="0"/>
              </a:spcAft>
              <a:buSzPts val="1800"/>
              <a:buChar char="▸"/>
              <a:defRPr sz="1800"/>
            </a:lvl7pPr>
            <a:lvl8pPr indent="-342900" lvl="7" marL="3657600" rtl="0">
              <a:spcBef>
                <a:spcPts val="0"/>
              </a:spcBef>
              <a:spcAft>
                <a:spcPts val="0"/>
              </a:spcAft>
              <a:buSzPts val="1800"/>
              <a:buChar char="▸"/>
              <a:defRPr sz="1800"/>
            </a:lvl8pPr>
            <a:lvl9pPr indent="-342900" lvl="8" marL="4114800" rtl="0">
              <a:spcBef>
                <a:spcPts val="0"/>
              </a:spcBef>
              <a:spcAft>
                <a:spcPts val="0"/>
              </a:spcAft>
              <a:buSzPts val="1800"/>
              <a:buChar char="▸"/>
              <a:defRPr sz="1800"/>
            </a:lvl9pPr>
          </a:lstStyle>
          <a:p/>
        </p:txBody>
      </p:sp>
      <p:sp>
        <p:nvSpPr>
          <p:cNvPr id="84" name="Google Shape;84;p7"/>
          <p:cNvSpPr txBox="1"/>
          <p:nvPr>
            <p:ph idx="3" type="body"/>
          </p:nvPr>
        </p:nvSpPr>
        <p:spPr>
          <a:xfrm>
            <a:off x="6085544" y="1706200"/>
            <a:ext cx="2147400" cy="3064800"/>
          </a:xfrm>
          <a:prstGeom prst="rect">
            <a:avLst/>
          </a:prstGeom>
        </p:spPr>
        <p:txBody>
          <a:bodyPr anchorCtr="0" anchor="t" bIns="0" lIns="0" spcFirstLastPara="1" rIns="0" wrap="square" tIns="0">
            <a:noAutofit/>
          </a:bodyPr>
          <a:lstStyle>
            <a:lvl1pPr indent="-342900" lvl="0" marL="457200" rtl="0">
              <a:spcBef>
                <a:spcPts val="600"/>
              </a:spcBef>
              <a:spcAft>
                <a:spcPts val="0"/>
              </a:spcAft>
              <a:buSzPts val="1800"/>
              <a:buChar char="⊳"/>
              <a:defRPr sz="1800"/>
            </a:lvl1pPr>
            <a:lvl2pPr indent="-342900" lvl="1" marL="914400" rtl="0">
              <a:spcBef>
                <a:spcPts val="0"/>
              </a:spcBef>
              <a:spcAft>
                <a:spcPts val="0"/>
              </a:spcAft>
              <a:buSzPts val="1800"/>
              <a:buChar char="▸"/>
              <a:defRPr sz="1800"/>
            </a:lvl2pPr>
            <a:lvl3pPr indent="-342900" lvl="2" marL="1371600" rtl="0">
              <a:spcBef>
                <a:spcPts val="0"/>
              </a:spcBef>
              <a:spcAft>
                <a:spcPts val="0"/>
              </a:spcAft>
              <a:buSzPts val="1800"/>
              <a:buChar char="▸"/>
              <a:defRPr sz="1800"/>
            </a:lvl3pPr>
            <a:lvl4pPr indent="-342900" lvl="3" marL="1828800" rtl="0">
              <a:spcBef>
                <a:spcPts val="0"/>
              </a:spcBef>
              <a:spcAft>
                <a:spcPts val="0"/>
              </a:spcAft>
              <a:buSzPts val="1800"/>
              <a:buChar char="▸"/>
              <a:defRPr sz="1800"/>
            </a:lvl4pPr>
            <a:lvl5pPr indent="-342900" lvl="4" marL="2286000" rtl="0">
              <a:spcBef>
                <a:spcPts val="0"/>
              </a:spcBef>
              <a:spcAft>
                <a:spcPts val="0"/>
              </a:spcAft>
              <a:buSzPts val="1800"/>
              <a:buChar char="▸"/>
              <a:defRPr sz="1800"/>
            </a:lvl5pPr>
            <a:lvl6pPr indent="-342900" lvl="5" marL="2743200" rtl="0">
              <a:spcBef>
                <a:spcPts val="0"/>
              </a:spcBef>
              <a:spcAft>
                <a:spcPts val="0"/>
              </a:spcAft>
              <a:buSzPts val="1800"/>
              <a:buChar char="▸"/>
              <a:defRPr sz="1800"/>
            </a:lvl6pPr>
            <a:lvl7pPr indent="-342900" lvl="6" marL="3200400" rtl="0">
              <a:spcBef>
                <a:spcPts val="0"/>
              </a:spcBef>
              <a:spcAft>
                <a:spcPts val="0"/>
              </a:spcAft>
              <a:buSzPts val="1800"/>
              <a:buChar char="▸"/>
              <a:defRPr sz="1800"/>
            </a:lvl7pPr>
            <a:lvl8pPr indent="-342900" lvl="7" marL="3657600" rtl="0">
              <a:spcBef>
                <a:spcPts val="0"/>
              </a:spcBef>
              <a:spcAft>
                <a:spcPts val="0"/>
              </a:spcAft>
              <a:buSzPts val="1800"/>
              <a:buChar char="▸"/>
              <a:defRPr sz="1800"/>
            </a:lvl8pPr>
            <a:lvl9pPr indent="-342900" lvl="8" marL="4114800" rtl="0">
              <a:spcBef>
                <a:spcPts val="0"/>
              </a:spcBef>
              <a:spcAft>
                <a:spcPts val="0"/>
              </a:spcAft>
              <a:buSzPts val="1800"/>
              <a:buChar char="▸"/>
              <a:defRPr sz="1800"/>
            </a:lvl9pPr>
          </a:lstStyle>
          <a:p/>
        </p:txBody>
      </p:sp>
      <p:sp>
        <p:nvSpPr>
          <p:cNvPr id="85" name="Google Shape;85;p7"/>
          <p:cNvSpPr txBox="1"/>
          <p:nvPr>
            <p:ph idx="12" type="sldNum"/>
          </p:nvPr>
        </p:nvSpPr>
        <p:spPr>
          <a:xfrm>
            <a:off x="8543950" y="4612325"/>
            <a:ext cx="485400" cy="531000"/>
          </a:xfrm>
          <a:prstGeom prst="rect">
            <a:avLst/>
          </a:prstGeom>
        </p:spPr>
        <p:txBody>
          <a:bodyPr anchorCtr="0" anchor="ctr"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6" name="Shape 86"/>
        <p:cNvGrpSpPr/>
        <p:nvPr/>
      </p:nvGrpSpPr>
      <p:grpSpPr>
        <a:xfrm>
          <a:off x="0" y="0"/>
          <a:ext cx="0" cy="0"/>
          <a:chOff x="0" y="0"/>
          <a:chExt cx="0" cy="0"/>
        </a:xfrm>
      </p:grpSpPr>
      <p:sp>
        <p:nvSpPr>
          <p:cNvPr id="87" name="Google Shape;87;p8"/>
          <p:cNvSpPr/>
          <p:nvPr/>
        </p:nvSpPr>
        <p:spPr>
          <a:xfrm flipH="1" rot="-5400000">
            <a:off x="112050" y="481364"/>
            <a:ext cx="977700" cy="1201800"/>
          </a:xfrm>
          <a:prstGeom prst="parallelogram">
            <a:avLst>
              <a:gd fmla="val 10943" name="adj"/>
            </a:avLst>
          </a:prstGeom>
          <a:gradFill>
            <a:gsLst>
              <a:gs pos="0">
                <a:schemeClr val="accent1"/>
              </a:gs>
              <a:gs pos="29000">
                <a:schemeClr val="accent2"/>
              </a:gs>
              <a:gs pos="100000">
                <a:schemeClr val="accent3"/>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rot="10800000">
            <a:off x="278209" y="1169850"/>
            <a:ext cx="927900" cy="297900"/>
          </a:xfrm>
          <a:prstGeom prst="rtTriangle">
            <a:avLst/>
          </a:prstGeom>
          <a:gradFill>
            <a:gsLst>
              <a:gs pos="0">
                <a:schemeClr val="accent1"/>
              </a:gs>
              <a:gs pos="47000">
                <a:schemeClr val="accent1"/>
              </a:gs>
              <a:gs pos="100000">
                <a:schemeClr val="accent2"/>
              </a:gs>
            </a:gsLst>
            <a:lin ang="59999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9" name="Google Shape;89;p8"/>
          <p:cNvGrpSpPr/>
          <p:nvPr/>
        </p:nvGrpSpPr>
        <p:grpSpPr>
          <a:xfrm>
            <a:off x="284659" y="277661"/>
            <a:ext cx="7532717" cy="895903"/>
            <a:chOff x="0" y="266575"/>
            <a:chExt cx="6046490" cy="1687200"/>
          </a:xfrm>
        </p:grpSpPr>
        <p:sp>
          <p:nvSpPr>
            <p:cNvPr id="90" name="Google Shape;90;p8"/>
            <p:cNvSpPr/>
            <p:nvPr/>
          </p:nvSpPr>
          <p:spPr>
            <a:xfrm flipH="1" rot="10800000">
              <a:off x="0" y="266575"/>
              <a:ext cx="5867700" cy="1687200"/>
            </a:xfrm>
            <a:prstGeom prst="rect">
              <a:avLst/>
            </a:pr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8"/>
            <p:cNvSpPr/>
            <p:nvPr/>
          </p:nvSpPr>
          <p:spPr>
            <a:xfrm rot="10800000">
              <a:off x="5864390" y="266658"/>
              <a:ext cx="182100" cy="1684500"/>
            </a:xfrm>
            <a:prstGeom prst="triangle">
              <a:avLst>
                <a:gd fmla="val 100000" name="adj"/>
              </a:avLst>
            </a:pr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 name="Google Shape;92;p8"/>
          <p:cNvGrpSpPr/>
          <p:nvPr/>
        </p:nvGrpSpPr>
        <p:grpSpPr>
          <a:xfrm flipH="1" rot="10800000">
            <a:off x="8543953" y="4243733"/>
            <a:ext cx="600055" cy="374899"/>
            <a:chOff x="5211448" y="3165393"/>
            <a:chExt cx="1477967" cy="784800"/>
          </a:xfrm>
        </p:grpSpPr>
        <p:sp>
          <p:nvSpPr>
            <p:cNvPr id="93" name="Google Shape;93;p8"/>
            <p:cNvSpPr/>
            <p:nvPr/>
          </p:nvSpPr>
          <p:spPr>
            <a:xfrm flipH="1" rot="-5400000">
              <a:off x="5558565" y="2819343"/>
              <a:ext cx="784800" cy="1476900"/>
            </a:xfrm>
            <a:prstGeom prst="triangle">
              <a:avLst>
                <a:gd fmla="val 50000" name="adj"/>
              </a:avLst>
            </a:prstGeom>
            <a:gradFill>
              <a:gsLst>
                <a:gs pos="0">
                  <a:schemeClr val="accent1"/>
                </a:gs>
                <a:gs pos="100000">
                  <a:schemeClr val="accen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8"/>
            <p:cNvSpPr/>
            <p:nvPr/>
          </p:nvSpPr>
          <p:spPr>
            <a:xfrm flipH="1" rot="10800000">
              <a:off x="5211448" y="3169975"/>
              <a:ext cx="1477800" cy="389700"/>
            </a:xfrm>
            <a:prstGeom prst="rtTriangle">
              <a:avLst/>
            </a:prstGeom>
            <a:gradFill>
              <a:gsLst>
                <a:gs pos="0">
                  <a:schemeClr val="accent1"/>
                </a:gs>
                <a:gs pos="47000">
                  <a:schemeClr val="accent1"/>
                </a:gs>
                <a:gs pos="100000">
                  <a:schemeClr val="accent2"/>
                </a:gs>
              </a:gsLst>
              <a:lin ang="59999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 name="Google Shape;95;p8"/>
          <p:cNvGrpSpPr/>
          <p:nvPr/>
        </p:nvGrpSpPr>
        <p:grpSpPr>
          <a:xfrm flipH="1">
            <a:off x="8385351" y="4612318"/>
            <a:ext cx="758573" cy="531131"/>
            <a:chOff x="0" y="266575"/>
            <a:chExt cx="7503194" cy="1687200"/>
          </a:xfrm>
        </p:grpSpPr>
        <p:sp>
          <p:nvSpPr>
            <p:cNvPr id="96" name="Google Shape;96;p8"/>
            <p:cNvSpPr/>
            <p:nvPr/>
          </p:nvSpPr>
          <p:spPr>
            <a:xfrm flipH="1" rot="10800000">
              <a:off x="0" y="266575"/>
              <a:ext cx="5867700" cy="1687200"/>
            </a:xfrm>
            <a:prstGeom prst="rect">
              <a:avLst/>
            </a:prstGeom>
            <a:gradFill>
              <a:gsLst>
                <a:gs pos="0">
                  <a:schemeClr val="accent1"/>
                </a:gs>
                <a:gs pos="100000">
                  <a:schemeClr val="accen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8"/>
            <p:cNvSpPr/>
            <p:nvPr/>
          </p:nvSpPr>
          <p:spPr>
            <a:xfrm rot="10800000">
              <a:off x="5808794" y="266660"/>
              <a:ext cx="1694400" cy="1684500"/>
            </a:xfrm>
            <a:prstGeom prst="triangle">
              <a:avLst>
                <a:gd fmla="val 100000" name="adj"/>
              </a:avLst>
            </a:prstGeom>
            <a:gradFill>
              <a:gsLst>
                <a:gs pos="0">
                  <a:schemeClr val="accent1"/>
                </a:gs>
                <a:gs pos="100000">
                  <a:schemeClr val="accen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8" name="Google Shape;98;p8"/>
          <p:cNvSpPr txBox="1"/>
          <p:nvPr>
            <p:ph type="title"/>
          </p:nvPr>
        </p:nvSpPr>
        <p:spPr>
          <a:xfrm>
            <a:off x="533400" y="277650"/>
            <a:ext cx="6840600" cy="895800"/>
          </a:xfrm>
          <a:prstGeom prst="rect">
            <a:avLst/>
          </a:prstGeom>
        </p:spPr>
        <p:txBody>
          <a:bodyPr anchorCtr="0" anchor="ctr" bIns="0" lIns="0" spcFirstLastPara="1" rIns="0" wrap="square" tIns="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99" name="Google Shape;99;p8"/>
          <p:cNvSpPr txBox="1"/>
          <p:nvPr>
            <p:ph idx="12" type="sldNum"/>
          </p:nvPr>
        </p:nvSpPr>
        <p:spPr>
          <a:xfrm>
            <a:off x="8543950" y="4612325"/>
            <a:ext cx="485400" cy="531000"/>
          </a:xfrm>
          <a:prstGeom prst="rect">
            <a:avLst/>
          </a:prstGeom>
        </p:spPr>
        <p:txBody>
          <a:bodyPr anchorCtr="0" anchor="ctr"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00" name="Shape 100"/>
        <p:cNvGrpSpPr/>
        <p:nvPr/>
      </p:nvGrpSpPr>
      <p:grpSpPr>
        <a:xfrm>
          <a:off x="0" y="0"/>
          <a:ext cx="0" cy="0"/>
          <a:chOff x="0" y="0"/>
          <a:chExt cx="0" cy="0"/>
        </a:xfrm>
      </p:grpSpPr>
      <p:sp>
        <p:nvSpPr>
          <p:cNvPr id="101" name="Google Shape;101;p9"/>
          <p:cNvSpPr/>
          <p:nvPr/>
        </p:nvSpPr>
        <p:spPr>
          <a:xfrm rot="5400000">
            <a:off x="8234561" y="4139455"/>
            <a:ext cx="617100" cy="1201800"/>
          </a:xfrm>
          <a:prstGeom prst="parallelogram">
            <a:avLst>
              <a:gd fmla="val 10943" name="adj"/>
            </a:avLst>
          </a:prstGeom>
          <a:gradFill>
            <a:gsLst>
              <a:gs pos="0">
                <a:schemeClr val="accent1"/>
              </a:gs>
              <a:gs pos="29000">
                <a:schemeClr val="accent2"/>
              </a:gs>
              <a:gs pos="100000">
                <a:schemeClr val="accent3"/>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9"/>
          <p:cNvSpPr/>
          <p:nvPr/>
        </p:nvSpPr>
        <p:spPr>
          <a:xfrm flipH="1" rot="10800000">
            <a:off x="7937900" y="4795467"/>
            <a:ext cx="927900" cy="188100"/>
          </a:xfrm>
          <a:prstGeom prst="rtTriangle">
            <a:avLst/>
          </a:prstGeom>
          <a:gradFill>
            <a:gsLst>
              <a:gs pos="0">
                <a:schemeClr val="accent1"/>
              </a:gs>
              <a:gs pos="47000">
                <a:schemeClr val="accent1"/>
              </a:gs>
              <a:gs pos="100000">
                <a:schemeClr val="accent2"/>
              </a:gs>
            </a:gsLst>
            <a:lin ang="59999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9"/>
          <p:cNvSpPr/>
          <p:nvPr/>
        </p:nvSpPr>
        <p:spPr>
          <a:xfrm flipH="1" rot="-5400000">
            <a:off x="292350" y="4139455"/>
            <a:ext cx="617100" cy="1201800"/>
          </a:xfrm>
          <a:prstGeom prst="parallelogram">
            <a:avLst>
              <a:gd fmla="val 10943" name="adj"/>
            </a:avLst>
          </a:prstGeom>
          <a:gradFill>
            <a:gsLst>
              <a:gs pos="0">
                <a:schemeClr val="accent1"/>
              </a:gs>
              <a:gs pos="29000">
                <a:schemeClr val="accent2"/>
              </a:gs>
              <a:gs pos="100000">
                <a:schemeClr val="accent3"/>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9"/>
          <p:cNvSpPr/>
          <p:nvPr/>
        </p:nvSpPr>
        <p:spPr>
          <a:xfrm rot="10800000">
            <a:off x="278211" y="4795467"/>
            <a:ext cx="927900" cy="188100"/>
          </a:xfrm>
          <a:prstGeom prst="rtTriangle">
            <a:avLst/>
          </a:prstGeom>
          <a:gradFill>
            <a:gsLst>
              <a:gs pos="0">
                <a:schemeClr val="accent1"/>
              </a:gs>
              <a:gs pos="47000">
                <a:schemeClr val="accent1"/>
              </a:gs>
              <a:gs pos="100000">
                <a:schemeClr val="accent2"/>
              </a:gs>
            </a:gsLst>
            <a:lin ang="59999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9"/>
          <p:cNvSpPr/>
          <p:nvPr/>
        </p:nvSpPr>
        <p:spPr>
          <a:xfrm flipH="1" rot="10800000">
            <a:off x="281975" y="4232425"/>
            <a:ext cx="8580000" cy="565500"/>
          </a:xfrm>
          <a:prstGeom prst="rect">
            <a:avLst/>
          </a:pr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9"/>
          <p:cNvSpPr txBox="1"/>
          <p:nvPr>
            <p:ph idx="1" type="body"/>
          </p:nvPr>
        </p:nvSpPr>
        <p:spPr>
          <a:xfrm>
            <a:off x="282000" y="4232425"/>
            <a:ext cx="8580000" cy="565500"/>
          </a:xfrm>
          <a:prstGeom prst="rect">
            <a:avLst/>
          </a:prstGeom>
        </p:spPr>
        <p:txBody>
          <a:bodyPr anchorCtr="0" anchor="ctr" bIns="0" lIns="0" spcFirstLastPara="1" rIns="0" wrap="square" tIns="0">
            <a:noAutofit/>
          </a:bodyPr>
          <a:lstStyle>
            <a:lvl1pPr indent="-228600" lvl="0" marL="457200" algn="ctr">
              <a:spcBef>
                <a:spcPts val="360"/>
              </a:spcBef>
              <a:spcAft>
                <a:spcPts val="0"/>
              </a:spcAft>
              <a:buSzPts val="1600"/>
              <a:buNone/>
              <a:defRPr sz="1600"/>
            </a:lvl1pPr>
          </a:lstStyle>
          <a:p/>
        </p:txBody>
      </p:sp>
      <p:sp>
        <p:nvSpPr>
          <p:cNvPr id="107" name="Google Shape;107;p9"/>
          <p:cNvSpPr txBox="1"/>
          <p:nvPr>
            <p:ph idx="12" type="sldNum"/>
          </p:nvPr>
        </p:nvSpPr>
        <p:spPr>
          <a:xfrm>
            <a:off x="4327150" y="4797925"/>
            <a:ext cx="485400" cy="345300"/>
          </a:xfrm>
          <a:prstGeom prst="rect">
            <a:avLst/>
          </a:prstGeom>
        </p:spPr>
        <p:txBody>
          <a:bodyPr anchorCtr="0" anchor="ctr" bIns="0" lIns="0" spcFirstLastPara="1" rIns="0" wrap="square" tIns="0">
            <a:noAutofit/>
          </a:bodyPr>
          <a:lstStyle>
            <a:lvl1pPr lvl="0" algn="ctr">
              <a:buNone/>
              <a:defRPr>
                <a:solidFill>
                  <a:schemeClr val="accent2"/>
                </a:solidFill>
              </a:defRPr>
            </a:lvl1pPr>
            <a:lvl2pPr lvl="1" algn="ctr">
              <a:buNone/>
              <a:defRPr>
                <a:solidFill>
                  <a:schemeClr val="accent2"/>
                </a:solidFill>
              </a:defRPr>
            </a:lvl2pPr>
            <a:lvl3pPr lvl="2" algn="ctr">
              <a:buNone/>
              <a:defRPr>
                <a:solidFill>
                  <a:schemeClr val="accent2"/>
                </a:solidFill>
              </a:defRPr>
            </a:lvl3pPr>
            <a:lvl4pPr lvl="3" algn="ctr">
              <a:buNone/>
              <a:defRPr>
                <a:solidFill>
                  <a:schemeClr val="accent2"/>
                </a:solidFill>
              </a:defRPr>
            </a:lvl4pPr>
            <a:lvl5pPr lvl="4" algn="ctr">
              <a:buNone/>
              <a:defRPr>
                <a:solidFill>
                  <a:schemeClr val="accent2"/>
                </a:solidFill>
              </a:defRPr>
            </a:lvl5pPr>
            <a:lvl6pPr lvl="5" algn="ctr">
              <a:buNone/>
              <a:defRPr>
                <a:solidFill>
                  <a:schemeClr val="accent2"/>
                </a:solidFill>
              </a:defRPr>
            </a:lvl6pPr>
            <a:lvl7pPr lvl="6" algn="ctr">
              <a:buNone/>
              <a:defRPr>
                <a:solidFill>
                  <a:schemeClr val="accent2"/>
                </a:solidFill>
              </a:defRPr>
            </a:lvl7pPr>
            <a:lvl8pPr lvl="7" algn="ctr">
              <a:buNone/>
              <a:defRPr>
                <a:solidFill>
                  <a:schemeClr val="accent2"/>
                </a:solidFill>
              </a:defRPr>
            </a:lvl8pPr>
            <a:lvl9pPr lvl="8" algn="ctr">
              <a:buNone/>
              <a:defRPr>
                <a:solidFill>
                  <a:schemeClr val="accent2"/>
                </a:solidFill>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08" name="Shape 108"/>
        <p:cNvGrpSpPr/>
        <p:nvPr/>
      </p:nvGrpSpPr>
      <p:grpSpPr>
        <a:xfrm>
          <a:off x="0" y="0"/>
          <a:ext cx="0" cy="0"/>
          <a:chOff x="0" y="0"/>
          <a:chExt cx="0" cy="0"/>
        </a:xfrm>
      </p:grpSpPr>
      <p:grpSp>
        <p:nvGrpSpPr>
          <p:cNvPr id="109" name="Google Shape;109;p10"/>
          <p:cNvGrpSpPr/>
          <p:nvPr/>
        </p:nvGrpSpPr>
        <p:grpSpPr>
          <a:xfrm flipH="1" rot="10800000">
            <a:off x="8543953" y="4243733"/>
            <a:ext cx="600055" cy="374899"/>
            <a:chOff x="5211448" y="3165393"/>
            <a:chExt cx="1477967" cy="784800"/>
          </a:xfrm>
        </p:grpSpPr>
        <p:sp>
          <p:nvSpPr>
            <p:cNvPr id="110" name="Google Shape;110;p10"/>
            <p:cNvSpPr/>
            <p:nvPr/>
          </p:nvSpPr>
          <p:spPr>
            <a:xfrm flipH="1" rot="-5400000">
              <a:off x="5558565" y="2819343"/>
              <a:ext cx="784800" cy="1476900"/>
            </a:xfrm>
            <a:prstGeom prst="triangle">
              <a:avLst>
                <a:gd fmla="val 50000" name="adj"/>
              </a:avLst>
            </a:prstGeom>
            <a:gradFill>
              <a:gsLst>
                <a:gs pos="0">
                  <a:schemeClr val="accent1"/>
                </a:gs>
                <a:gs pos="100000">
                  <a:schemeClr val="accen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0"/>
            <p:cNvSpPr/>
            <p:nvPr/>
          </p:nvSpPr>
          <p:spPr>
            <a:xfrm flipH="1" rot="10800000">
              <a:off x="5211448" y="3169975"/>
              <a:ext cx="1477800" cy="389700"/>
            </a:xfrm>
            <a:prstGeom prst="rtTriangle">
              <a:avLst/>
            </a:prstGeom>
            <a:gradFill>
              <a:gsLst>
                <a:gs pos="0">
                  <a:schemeClr val="accent1"/>
                </a:gs>
                <a:gs pos="47000">
                  <a:schemeClr val="accent1"/>
                </a:gs>
                <a:gs pos="100000">
                  <a:schemeClr val="accent2"/>
                </a:gs>
              </a:gsLst>
              <a:lin ang="59999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 name="Google Shape;112;p10"/>
          <p:cNvGrpSpPr/>
          <p:nvPr/>
        </p:nvGrpSpPr>
        <p:grpSpPr>
          <a:xfrm flipH="1">
            <a:off x="8385351" y="4612318"/>
            <a:ext cx="758573" cy="531131"/>
            <a:chOff x="0" y="266575"/>
            <a:chExt cx="7503194" cy="1687200"/>
          </a:xfrm>
        </p:grpSpPr>
        <p:sp>
          <p:nvSpPr>
            <p:cNvPr id="113" name="Google Shape;113;p10"/>
            <p:cNvSpPr/>
            <p:nvPr/>
          </p:nvSpPr>
          <p:spPr>
            <a:xfrm flipH="1" rot="10800000">
              <a:off x="0" y="266575"/>
              <a:ext cx="5867700" cy="1687200"/>
            </a:xfrm>
            <a:prstGeom prst="rect">
              <a:avLst/>
            </a:prstGeom>
            <a:gradFill>
              <a:gsLst>
                <a:gs pos="0">
                  <a:schemeClr val="accent1"/>
                </a:gs>
                <a:gs pos="100000">
                  <a:schemeClr val="accen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0"/>
            <p:cNvSpPr/>
            <p:nvPr/>
          </p:nvSpPr>
          <p:spPr>
            <a:xfrm rot="10800000">
              <a:off x="5808794" y="266660"/>
              <a:ext cx="1694400" cy="1684500"/>
            </a:xfrm>
            <a:prstGeom prst="triangle">
              <a:avLst>
                <a:gd fmla="val 100000" name="adj"/>
              </a:avLst>
            </a:prstGeom>
            <a:gradFill>
              <a:gsLst>
                <a:gs pos="0">
                  <a:schemeClr val="accent1"/>
                </a:gs>
                <a:gs pos="100000">
                  <a:schemeClr val="accen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5" name="Google Shape;115;p10"/>
          <p:cNvSpPr txBox="1"/>
          <p:nvPr>
            <p:ph idx="12" type="sldNum"/>
          </p:nvPr>
        </p:nvSpPr>
        <p:spPr>
          <a:xfrm>
            <a:off x="8543950" y="4612325"/>
            <a:ext cx="485400" cy="531000"/>
          </a:xfrm>
          <a:prstGeom prst="rect">
            <a:avLst/>
          </a:prstGeom>
        </p:spPr>
        <p:txBody>
          <a:bodyPr anchorCtr="0" anchor="ctr"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grpSp>
        <p:nvGrpSpPr>
          <p:cNvPr id="116" name="Google Shape;116;p10"/>
          <p:cNvGrpSpPr/>
          <p:nvPr/>
        </p:nvGrpSpPr>
        <p:grpSpPr>
          <a:xfrm flipH="1">
            <a:off x="1" y="524824"/>
            <a:ext cx="600055" cy="374899"/>
            <a:chOff x="5211448" y="3165393"/>
            <a:chExt cx="1477967" cy="784800"/>
          </a:xfrm>
        </p:grpSpPr>
        <p:sp>
          <p:nvSpPr>
            <p:cNvPr id="117" name="Google Shape;117;p10"/>
            <p:cNvSpPr/>
            <p:nvPr/>
          </p:nvSpPr>
          <p:spPr>
            <a:xfrm flipH="1" rot="-5400000">
              <a:off x="5558565" y="2819343"/>
              <a:ext cx="784800" cy="1476900"/>
            </a:xfrm>
            <a:prstGeom prst="triangle">
              <a:avLst>
                <a:gd fmla="val 50000" name="adj"/>
              </a:avLst>
            </a:prstGeom>
            <a:gradFill>
              <a:gsLst>
                <a:gs pos="0">
                  <a:schemeClr val="accent1"/>
                </a:gs>
                <a:gs pos="100000">
                  <a:schemeClr val="accen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0"/>
            <p:cNvSpPr/>
            <p:nvPr/>
          </p:nvSpPr>
          <p:spPr>
            <a:xfrm flipH="1" rot="10800000">
              <a:off x="5211448" y="3169975"/>
              <a:ext cx="1477800" cy="389700"/>
            </a:xfrm>
            <a:prstGeom prst="rtTriangle">
              <a:avLst/>
            </a:prstGeom>
            <a:gradFill>
              <a:gsLst>
                <a:gs pos="0">
                  <a:schemeClr val="accent1"/>
                </a:gs>
                <a:gs pos="47000">
                  <a:schemeClr val="accent1"/>
                </a:gs>
                <a:gs pos="100000">
                  <a:schemeClr val="accent2"/>
                </a:gs>
              </a:gsLst>
              <a:lin ang="59999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9" name="Google Shape;119;p10"/>
          <p:cNvGrpSpPr/>
          <p:nvPr/>
        </p:nvGrpSpPr>
        <p:grpSpPr>
          <a:xfrm flipH="1" rot="10800000">
            <a:off x="84" y="8"/>
            <a:ext cx="758573" cy="531131"/>
            <a:chOff x="0" y="266575"/>
            <a:chExt cx="7503194" cy="1687200"/>
          </a:xfrm>
        </p:grpSpPr>
        <p:sp>
          <p:nvSpPr>
            <p:cNvPr id="120" name="Google Shape;120;p10"/>
            <p:cNvSpPr/>
            <p:nvPr/>
          </p:nvSpPr>
          <p:spPr>
            <a:xfrm flipH="1" rot="10800000">
              <a:off x="0" y="266575"/>
              <a:ext cx="5867700" cy="1687200"/>
            </a:xfrm>
            <a:prstGeom prst="rect">
              <a:avLst/>
            </a:prstGeom>
            <a:gradFill>
              <a:gsLst>
                <a:gs pos="0">
                  <a:schemeClr val="accent1"/>
                </a:gs>
                <a:gs pos="100000">
                  <a:schemeClr val="accen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0"/>
            <p:cNvSpPr/>
            <p:nvPr/>
          </p:nvSpPr>
          <p:spPr>
            <a:xfrm rot="10800000">
              <a:off x="5808794" y="266660"/>
              <a:ext cx="1694400" cy="1684500"/>
            </a:xfrm>
            <a:prstGeom prst="triangle">
              <a:avLst>
                <a:gd fmla="val 100000" name="adj"/>
              </a:avLst>
            </a:prstGeom>
            <a:gradFill>
              <a:gsLst>
                <a:gs pos="0">
                  <a:schemeClr val="accent1"/>
                </a:gs>
                <a:gs pos="100000">
                  <a:schemeClr val="accen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theme" Target="../theme/theme1.xml"/><Relationship Id="rId10" Type="http://schemas.openxmlformats.org/officeDocument/2006/relationships/slideLayout" Target="../slideLayouts/slideLayout10.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533400" y="277650"/>
            <a:ext cx="6840600" cy="895800"/>
          </a:xfrm>
          <a:prstGeom prst="rect">
            <a:avLst/>
          </a:prstGeom>
          <a:noFill/>
          <a:ln>
            <a:noFill/>
          </a:ln>
          <a:effectLst>
            <a:outerShdw blurRad="28575" rotWithShape="0" algn="bl" dir="5400000" dist="9525">
              <a:schemeClr val="dk1">
                <a:alpha val="15000"/>
              </a:schemeClr>
            </a:outerShdw>
          </a:effectLst>
        </p:spPr>
        <p:txBody>
          <a:bodyPr anchorCtr="0" anchor="ctr" bIns="0" lIns="0" spcFirstLastPara="1" rIns="0" wrap="square" tIns="0">
            <a:noAutofit/>
          </a:bodyPr>
          <a:lstStyle>
            <a:lvl1pPr lvl="0">
              <a:lnSpc>
                <a:spcPct val="90000"/>
              </a:lnSpc>
              <a:spcBef>
                <a:spcPts val="0"/>
              </a:spcBef>
              <a:spcAft>
                <a:spcPts val="0"/>
              </a:spcAft>
              <a:buClr>
                <a:schemeClr val="lt1"/>
              </a:buClr>
              <a:buSzPts val="3200"/>
              <a:buFont typeface="Encode Sans Semi Condensed SemiBold"/>
              <a:buNone/>
              <a:defRPr sz="3200">
                <a:solidFill>
                  <a:schemeClr val="lt1"/>
                </a:solidFill>
                <a:latin typeface="Encode Sans Semi Condensed SemiBold"/>
                <a:ea typeface="Encode Sans Semi Condensed SemiBold"/>
                <a:cs typeface="Encode Sans Semi Condensed SemiBold"/>
                <a:sym typeface="Encode Sans Semi Condensed SemiBold"/>
              </a:defRPr>
            </a:lvl1pPr>
            <a:lvl2pPr lvl="1">
              <a:lnSpc>
                <a:spcPct val="90000"/>
              </a:lnSpc>
              <a:spcBef>
                <a:spcPts val="0"/>
              </a:spcBef>
              <a:spcAft>
                <a:spcPts val="0"/>
              </a:spcAft>
              <a:buClr>
                <a:schemeClr val="lt1"/>
              </a:buClr>
              <a:buSzPts val="3200"/>
              <a:buFont typeface="Encode Sans Semi Condensed SemiBold"/>
              <a:buNone/>
              <a:defRPr sz="3200">
                <a:solidFill>
                  <a:schemeClr val="lt1"/>
                </a:solidFill>
                <a:latin typeface="Encode Sans Semi Condensed SemiBold"/>
                <a:ea typeface="Encode Sans Semi Condensed SemiBold"/>
                <a:cs typeface="Encode Sans Semi Condensed SemiBold"/>
                <a:sym typeface="Encode Sans Semi Condensed SemiBold"/>
              </a:defRPr>
            </a:lvl2pPr>
            <a:lvl3pPr lvl="2">
              <a:lnSpc>
                <a:spcPct val="90000"/>
              </a:lnSpc>
              <a:spcBef>
                <a:spcPts val="0"/>
              </a:spcBef>
              <a:spcAft>
                <a:spcPts val="0"/>
              </a:spcAft>
              <a:buClr>
                <a:schemeClr val="lt1"/>
              </a:buClr>
              <a:buSzPts val="3200"/>
              <a:buFont typeface="Encode Sans Semi Condensed SemiBold"/>
              <a:buNone/>
              <a:defRPr sz="3200">
                <a:solidFill>
                  <a:schemeClr val="lt1"/>
                </a:solidFill>
                <a:latin typeface="Encode Sans Semi Condensed SemiBold"/>
                <a:ea typeface="Encode Sans Semi Condensed SemiBold"/>
                <a:cs typeface="Encode Sans Semi Condensed SemiBold"/>
                <a:sym typeface="Encode Sans Semi Condensed SemiBold"/>
              </a:defRPr>
            </a:lvl3pPr>
            <a:lvl4pPr lvl="3">
              <a:lnSpc>
                <a:spcPct val="90000"/>
              </a:lnSpc>
              <a:spcBef>
                <a:spcPts val="0"/>
              </a:spcBef>
              <a:spcAft>
                <a:spcPts val="0"/>
              </a:spcAft>
              <a:buClr>
                <a:schemeClr val="lt1"/>
              </a:buClr>
              <a:buSzPts val="3200"/>
              <a:buFont typeface="Encode Sans Semi Condensed SemiBold"/>
              <a:buNone/>
              <a:defRPr sz="3200">
                <a:solidFill>
                  <a:schemeClr val="lt1"/>
                </a:solidFill>
                <a:latin typeface="Encode Sans Semi Condensed SemiBold"/>
                <a:ea typeface="Encode Sans Semi Condensed SemiBold"/>
                <a:cs typeface="Encode Sans Semi Condensed SemiBold"/>
                <a:sym typeface="Encode Sans Semi Condensed SemiBold"/>
              </a:defRPr>
            </a:lvl4pPr>
            <a:lvl5pPr lvl="4">
              <a:lnSpc>
                <a:spcPct val="90000"/>
              </a:lnSpc>
              <a:spcBef>
                <a:spcPts val="0"/>
              </a:spcBef>
              <a:spcAft>
                <a:spcPts val="0"/>
              </a:spcAft>
              <a:buClr>
                <a:schemeClr val="lt1"/>
              </a:buClr>
              <a:buSzPts val="3200"/>
              <a:buFont typeface="Encode Sans Semi Condensed SemiBold"/>
              <a:buNone/>
              <a:defRPr sz="3200">
                <a:solidFill>
                  <a:schemeClr val="lt1"/>
                </a:solidFill>
                <a:latin typeface="Encode Sans Semi Condensed SemiBold"/>
                <a:ea typeface="Encode Sans Semi Condensed SemiBold"/>
                <a:cs typeface="Encode Sans Semi Condensed SemiBold"/>
                <a:sym typeface="Encode Sans Semi Condensed SemiBold"/>
              </a:defRPr>
            </a:lvl5pPr>
            <a:lvl6pPr lvl="5">
              <a:lnSpc>
                <a:spcPct val="90000"/>
              </a:lnSpc>
              <a:spcBef>
                <a:spcPts val="0"/>
              </a:spcBef>
              <a:spcAft>
                <a:spcPts val="0"/>
              </a:spcAft>
              <a:buClr>
                <a:schemeClr val="lt1"/>
              </a:buClr>
              <a:buSzPts val="3200"/>
              <a:buFont typeface="Encode Sans Semi Condensed SemiBold"/>
              <a:buNone/>
              <a:defRPr sz="3200">
                <a:solidFill>
                  <a:schemeClr val="lt1"/>
                </a:solidFill>
                <a:latin typeface="Encode Sans Semi Condensed SemiBold"/>
                <a:ea typeface="Encode Sans Semi Condensed SemiBold"/>
                <a:cs typeface="Encode Sans Semi Condensed SemiBold"/>
                <a:sym typeface="Encode Sans Semi Condensed SemiBold"/>
              </a:defRPr>
            </a:lvl6pPr>
            <a:lvl7pPr lvl="6">
              <a:lnSpc>
                <a:spcPct val="90000"/>
              </a:lnSpc>
              <a:spcBef>
                <a:spcPts val="0"/>
              </a:spcBef>
              <a:spcAft>
                <a:spcPts val="0"/>
              </a:spcAft>
              <a:buClr>
                <a:schemeClr val="lt1"/>
              </a:buClr>
              <a:buSzPts val="3200"/>
              <a:buFont typeface="Encode Sans Semi Condensed SemiBold"/>
              <a:buNone/>
              <a:defRPr sz="3200">
                <a:solidFill>
                  <a:schemeClr val="lt1"/>
                </a:solidFill>
                <a:latin typeface="Encode Sans Semi Condensed SemiBold"/>
                <a:ea typeface="Encode Sans Semi Condensed SemiBold"/>
                <a:cs typeface="Encode Sans Semi Condensed SemiBold"/>
                <a:sym typeface="Encode Sans Semi Condensed SemiBold"/>
              </a:defRPr>
            </a:lvl7pPr>
            <a:lvl8pPr lvl="7">
              <a:lnSpc>
                <a:spcPct val="90000"/>
              </a:lnSpc>
              <a:spcBef>
                <a:spcPts val="0"/>
              </a:spcBef>
              <a:spcAft>
                <a:spcPts val="0"/>
              </a:spcAft>
              <a:buClr>
                <a:schemeClr val="lt1"/>
              </a:buClr>
              <a:buSzPts val="3200"/>
              <a:buFont typeface="Encode Sans Semi Condensed SemiBold"/>
              <a:buNone/>
              <a:defRPr sz="3200">
                <a:solidFill>
                  <a:schemeClr val="lt1"/>
                </a:solidFill>
                <a:latin typeface="Encode Sans Semi Condensed SemiBold"/>
                <a:ea typeface="Encode Sans Semi Condensed SemiBold"/>
                <a:cs typeface="Encode Sans Semi Condensed SemiBold"/>
                <a:sym typeface="Encode Sans Semi Condensed SemiBold"/>
              </a:defRPr>
            </a:lvl8pPr>
            <a:lvl9pPr lvl="8">
              <a:lnSpc>
                <a:spcPct val="90000"/>
              </a:lnSpc>
              <a:spcBef>
                <a:spcPts val="0"/>
              </a:spcBef>
              <a:spcAft>
                <a:spcPts val="0"/>
              </a:spcAft>
              <a:buClr>
                <a:schemeClr val="lt1"/>
              </a:buClr>
              <a:buSzPts val="3200"/>
              <a:buFont typeface="Encode Sans Semi Condensed SemiBold"/>
              <a:buNone/>
              <a:defRPr sz="3200">
                <a:solidFill>
                  <a:schemeClr val="lt1"/>
                </a:solidFill>
                <a:latin typeface="Encode Sans Semi Condensed SemiBold"/>
                <a:ea typeface="Encode Sans Semi Condensed SemiBold"/>
                <a:cs typeface="Encode Sans Semi Condensed SemiBold"/>
                <a:sym typeface="Encode Sans Semi Condensed SemiBold"/>
              </a:defRPr>
            </a:lvl9pPr>
          </a:lstStyle>
          <a:p/>
        </p:txBody>
      </p:sp>
      <p:sp>
        <p:nvSpPr>
          <p:cNvPr id="7" name="Google Shape;7;p1"/>
          <p:cNvSpPr txBox="1"/>
          <p:nvPr>
            <p:ph idx="1" type="body"/>
          </p:nvPr>
        </p:nvSpPr>
        <p:spPr>
          <a:xfrm>
            <a:off x="1470125" y="1553800"/>
            <a:ext cx="6915300" cy="3064800"/>
          </a:xfrm>
          <a:prstGeom prst="rect">
            <a:avLst/>
          </a:prstGeom>
          <a:noFill/>
          <a:ln>
            <a:noFill/>
          </a:ln>
        </p:spPr>
        <p:txBody>
          <a:bodyPr anchorCtr="0" anchor="t" bIns="0" lIns="0" spcFirstLastPara="1" rIns="0" wrap="square" tIns="0">
            <a:noAutofit/>
          </a:bodyPr>
          <a:lstStyle>
            <a:lvl1pPr indent="-381000" lvl="0" marL="457200">
              <a:lnSpc>
                <a:spcPct val="115000"/>
              </a:lnSpc>
              <a:spcBef>
                <a:spcPts val="600"/>
              </a:spcBef>
              <a:spcAft>
                <a:spcPts val="0"/>
              </a:spcAft>
              <a:buClr>
                <a:schemeClr val="accent1"/>
              </a:buClr>
              <a:buSzPts val="2400"/>
              <a:buFont typeface="Encode Sans Semi Condensed Light"/>
              <a:buChar char="⊳"/>
              <a:defRPr sz="2400">
                <a:solidFill>
                  <a:schemeClr val="dk1"/>
                </a:solidFill>
                <a:latin typeface="Encode Sans Semi Condensed Light"/>
                <a:ea typeface="Encode Sans Semi Condensed Light"/>
                <a:cs typeface="Encode Sans Semi Condensed Light"/>
                <a:sym typeface="Encode Sans Semi Condensed Light"/>
              </a:defRPr>
            </a:lvl1pPr>
            <a:lvl2pPr indent="-317500" lvl="1" marL="914400">
              <a:lnSpc>
                <a:spcPct val="115000"/>
              </a:lnSpc>
              <a:spcBef>
                <a:spcPts val="0"/>
              </a:spcBef>
              <a:spcAft>
                <a:spcPts val="0"/>
              </a:spcAft>
              <a:buClr>
                <a:schemeClr val="accent1"/>
              </a:buClr>
              <a:buSzPts val="1400"/>
              <a:buFont typeface="Encode Sans Semi Condensed Light"/>
              <a:buChar char="▸"/>
              <a:defRPr sz="2400">
                <a:solidFill>
                  <a:schemeClr val="dk1"/>
                </a:solidFill>
                <a:latin typeface="Encode Sans Semi Condensed Light"/>
                <a:ea typeface="Encode Sans Semi Condensed Light"/>
                <a:cs typeface="Encode Sans Semi Condensed Light"/>
                <a:sym typeface="Encode Sans Semi Condensed Light"/>
              </a:defRPr>
            </a:lvl2pPr>
            <a:lvl3pPr indent="-317500" lvl="2" marL="1371600">
              <a:lnSpc>
                <a:spcPct val="115000"/>
              </a:lnSpc>
              <a:spcBef>
                <a:spcPts val="0"/>
              </a:spcBef>
              <a:spcAft>
                <a:spcPts val="0"/>
              </a:spcAft>
              <a:buClr>
                <a:schemeClr val="accent1"/>
              </a:buClr>
              <a:buSzPts val="1400"/>
              <a:buFont typeface="Encode Sans Semi Condensed Light"/>
              <a:buChar char="▸"/>
              <a:defRPr sz="2400">
                <a:solidFill>
                  <a:schemeClr val="dk1"/>
                </a:solidFill>
                <a:latin typeface="Encode Sans Semi Condensed Light"/>
                <a:ea typeface="Encode Sans Semi Condensed Light"/>
                <a:cs typeface="Encode Sans Semi Condensed Light"/>
                <a:sym typeface="Encode Sans Semi Condensed Light"/>
              </a:defRPr>
            </a:lvl3pPr>
            <a:lvl4pPr indent="-317500" lvl="3" marL="1828800">
              <a:lnSpc>
                <a:spcPct val="115000"/>
              </a:lnSpc>
              <a:spcBef>
                <a:spcPts val="0"/>
              </a:spcBef>
              <a:spcAft>
                <a:spcPts val="0"/>
              </a:spcAft>
              <a:buClr>
                <a:schemeClr val="accent1"/>
              </a:buClr>
              <a:buSzPts val="1400"/>
              <a:buFont typeface="Encode Sans Semi Condensed Light"/>
              <a:buChar char="▸"/>
              <a:defRPr sz="2400">
                <a:solidFill>
                  <a:schemeClr val="dk1"/>
                </a:solidFill>
                <a:latin typeface="Encode Sans Semi Condensed Light"/>
                <a:ea typeface="Encode Sans Semi Condensed Light"/>
                <a:cs typeface="Encode Sans Semi Condensed Light"/>
                <a:sym typeface="Encode Sans Semi Condensed Light"/>
              </a:defRPr>
            </a:lvl4pPr>
            <a:lvl5pPr indent="-381000" lvl="4" marL="2286000">
              <a:lnSpc>
                <a:spcPct val="115000"/>
              </a:lnSpc>
              <a:spcBef>
                <a:spcPts val="0"/>
              </a:spcBef>
              <a:spcAft>
                <a:spcPts val="0"/>
              </a:spcAft>
              <a:buClr>
                <a:schemeClr val="dk1"/>
              </a:buClr>
              <a:buSzPts val="2400"/>
              <a:buFont typeface="Encode Sans Semi Condensed Light"/>
              <a:buChar char="▸"/>
              <a:defRPr sz="2400">
                <a:solidFill>
                  <a:schemeClr val="dk1"/>
                </a:solidFill>
                <a:latin typeface="Encode Sans Semi Condensed Light"/>
                <a:ea typeface="Encode Sans Semi Condensed Light"/>
                <a:cs typeface="Encode Sans Semi Condensed Light"/>
                <a:sym typeface="Encode Sans Semi Condensed Light"/>
              </a:defRPr>
            </a:lvl5pPr>
            <a:lvl6pPr indent="-381000" lvl="5" marL="2743200">
              <a:lnSpc>
                <a:spcPct val="115000"/>
              </a:lnSpc>
              <a:spcBef>
                <a:spcPts val="0"/>
              </a:spcBef>
              <a:spcAft>
                <a:spcPts val="0"/>
              </a:spcAft>
              <a:buClr>
                <a:schemeClr val="dk1"/>
              </a:buClr>
              <a:buSzPts val="2400"/>
              <a:buFont typeface="Encode Sans Semi Condensed Light"/>
              <a:buChar char="▸"/>
              <a:defRPr sz="2400">
                <a:solidFill>
                  <a:schemeClr val="dk1"/>
                </a:solidFill>
                <a:latin typeface="Encode Sans Semi Condensed Light"/>
                <a:ea typeface="Encode Sans Semi Condensed Light"/>
                <a:cs typeface="Encode Sans Semi Condensed Light"/>
                <a:sym typeface="Encode Sans Semi Condensed Light"/>
              </a:defRPr>
            </a:lvl6pPr>
            <a:lvl7pPr indent="-381000" lvl="6" marL="3200400">
              <a:lnSpc>
                <a:spcPct val="115000"/>
              </a:lnSpc>
              <a:spcBef>
                <a:spcPts val="0"/>
              </a:spcBef>
              <a:spcAft>
                <a:spcPts val="0"/>
              </a:spcAft>
              <a:buClr>
                <a:schemeClr val="dk1"/>
              </a:buClr>
              <a:buSzPts val="2400"/>
              <a:buFont typeface="Encode Sans Semi Condensed Light"/>
              <a:buChar char="▸"/>
              <a:defRPr sz="2400">
                <a:solidFill>
                  <a:schemeClr val="dk1"/>
                </a:solidFill>
                <a:latin typeface="Encode Sans Semi Condensed Light"/>
                <a:ea typeface="Encode Sans Semi Condensed Light"/>
                <a:cs typeface="Encode Sans Semi Condensed Light"/>
                <a:sym typeface="Encode Sans Semi Condensed Light"/>
              </a:defRPr>
            </a:lvl7pPr>
            <a:lvl8pPr indent="-381000" lvl="7" marL="3657600">
              <a:lnSpc>
                <a:spcPct val="115000"/>
              </a:lnSpc>
              <a:spcBef>
                <a:spcPts val="0"/>
              </a:spcBef>
              <a:spcAft>
                <a:spcPts val="0"/>
              </a:spcAft>
              <a:buClr>
                <a:schemeClr val="dk1"/>
              </a:buClr>
              <a:buSzPts val="2400"/>
              <a:buFont typeface="Encode Sans Semi Condensed Light"/>
              <a:buChar char="▸"/>
              <a:defRPr sz="2400">
                <a:solidFill>
                  <a:schemeClr val="dk1"/>
                </a:solidFill>
                <a:latin typeface="Encode Sans Semi Condensed Light"/>
                <a:ea typeface="Encode Sans Semi Condensed Light"/>
                <a:cs typeface="Encode Sans Semi Condensed Light"/>
                <a:sym typeface="Encode Sans Semi Condensed Light"/>
              </a:defRPr>
            </a:lvl8pPr>
            <a:lvl9pPr indent="-381000" lvl="8" marL="4114800">
              <a:lnSpc>
                <a:spcPct val="115000"/>
              </a:lnSpc>
              <a:spcBef>
                <a:spcPts val="0"/>
              </a:spcBef>
              <a:spcAft>
                <a:spcPts val="0"/>
              </a:spcAft>
              <a:buClr>
                <a:schemeClr val="dk1"/>
              </a:buClr>
              <a:buSzPts val="2400"/>
              <a:buFont typeface="Encode Sans Semi Condensed Light"/>
              <a:buChar char="▸"/>
              <a:defRPr sz="2400">
                <a:solidFill>
                  <a:schemeClr val="dk1"/>
                </a:solidFill>
                <a:latin typeface="Encode Sans Semi Condensed Light"/>
                <a:ea typeface="Encode Sans Semi Condensed Light"/>
                <a:cs typeface="Encode Sans Semi Condensed Light"/>
                <a:sym typeface="Encode Sans Semi Condensed Light"/>
              </a:defRPr>
            </a:lvl9pPr>
          </a:lstStyle>
          <a:p/>
        </p:txBody>
      </p:sp>
      <p:sp>
        <p:nvSpPr>
          <p:cNvPr id="8" name="Google Shape;8;p1"/>
          <p:cNvSpPr txBox="1"/>
          <p:nvPr>
            <p:ph idx="12" type="sldNum"/>
          </p:nvPr>
        </p:nvSpPr>
        <p:spPr>
          <a:xfrm>
            <a:off x="8543950" y="4612325"/>
            <a:ext cx="485400" cy="531000"/>
          </a:xfrm>
          <a:prstGeom prst="rect">
            <a:avLst/>
          </a:prstGeom>
          <a:noFill/>
          <a:ln>
            <a:noFill/>
          </a:ln>
        </p:spPr>
        <p:txBody>
          <a:bodyPr anchorCtr="0" anchor="ctr" bIns="0" lIns="0" spcFirstLastPara="1" rIns="0" wrap="square" tIns="0">
            <a:noAutofit/>
          </a:bodyPr>
          <a:lstStyle>
            <a:lvl1pPr lvl="0" algn="r">
              <a:buNone/>
              <a:defRPr sz="1300">
                <a:solidFill>
                  <a:schemeClr val="lt1"/>
                </a:solidFill>
                <a:latin typeface="Encode Sans Semi Condensed SemiBold"/>
                <a:ea typeface="Encode Sans Semi Condensed SemiBold"/>
                <a:cs typeface="Encode Sans Semi Condensed SemiBold"/>
                <a:sym typeface="Encode Sans Semi Condensed SemiBold"/>
              </a:defRPr>
            </a:lvl1pPr>
            <a:lvl2pPr lvl="1" algn="r">
              <a:buNone/>
              <a:defRPr sz="1300">
                <a:solidFill>
                  <a:schemeClr val="lt1"/>
                </a:solidFill>
                <a:latin typeface="Encode Sans Semi Condensed SemiBold"/>
                <a:ea typeface="Encode Sans Semi Condensed SemiBold"/>
                <a:cs typeface="Encode Sans Semi Condensed SemiBold"/>
                <a:sym typeface="Encode Sans Semi Condensed SemiBold"/>
              </a:defRPr>
            </a:lvl2pPr>
            <a:lvl3pPr lvl="2" algn="r">
              <a:buNone/>
              <a:defRPr sz="1300">
                <a:solidFill>
                  <a:schemeClr val="lt1"/>
                </a:solidFill>
                <a:latin typeface="Encode Sans Semi Condensed SemiBold"/>
                <a:ea typeface="Encode Sans Semi Condensed SemiBold"/>
                <a:cs typeface="Encode Sans Semi Condensed SemiBold"/>
                <a:sym typeface="Encode Sans Semi Condensed SemiBold"/>
              </a:defRPr>
            </a:lvl3pPr>
            <a:lvl4pPr lvl="3" algn="r">
              <a:buNone/>
              <a:defRPr sz="1300">
                <a:solidFill>
                  <a:schemeClr val="lt1"/>
                </a:solidFill>
                <a:latin typeface="Encode Sans Semi Condensed SemiBold"/>
                <a:ea typeface="Encode Sans Semi Condensed SemiBold"/>
                <a:cs typeface="Encode Sans Semi Condensed SemiBold"/>
                <a:sym typeface="Encode Sans Semi Condensed SemiBold"/>
              </a:defRPr>
            </a:lvl4pPr>
            <a:lvl5pPr lvl="4" algn="r">
              <a:buNone/>
              <a:defRPr sz="1300">
                <a:solidFill>
                  <a:schemeClr val="lt1"/>
                </a:solidFill>
                <a:latin typeface="Encode Sans Semi Condensed SemiBold"/>
                <a:ea typeface="Encode Sans Semi Condensed SemiBold"/>
                <a:cs typeface="Encode Sans Semi Condensed SemiBold"/>
                <a:sym typeface="Encode Sans Semi Condensed SemiBold"/>
              </a:defRPr>
            </a:lvl5pPr>
            <a:lvl6pPr lvl="5" algn="r">
              <a:buNone/>
              <a:defRPr sz="1300">
                <a:solidFill>
                  <a:schemeClr val="lt1"/>
                </a:solidFill>
                <a:latin typeface="Encode Sans Semi Condensed SemiBold"/>
                <a:ea typeface="Encode Sans Semi Condensed SemiBold"/>
                <a:cs typeface="Encode Sans Semi Condensed SemiBold"/>
                <a:sym typeface="Encode Sans Semi Condensed SemiBold"/>
              </a:defRPr>
            </a:lvl6pPr>
            <a:lvl7pPr lvl="6" algn="r">
              <a:buNone/>
              <a:defRPr sz="1300">
                <a:solidFill>
                  <a:schemeClr val="lt1"/>
                </a:solidFill>
                <a:latin typeface="Encode Sans Semi Condensed SemiBold"/>
                <a:ea typeface="Encode Sans Semi Condensed SemiBold"/>
                <a:cs typeface="Encode Sans Semi Condensed SemiBold"/>
                <a:sym typeface="Encode Sans Semi Condensed SemiBold"/>
              </a:defRPr>
            </a:lvl7pPr>
            <a:lvl8pPr lvl="7" algn="r">
              <a:buNone/>
              <a:defRPr sz="1300">
                <a:solidFill>
                  <a:schemeClr val="lt1"/>
                </a:solidFill>
                <a:latin typeface="Encode Sans Semi Condensed SemiBold"/>
                <a:ea typeface="Encode Sans Semi Condensed SemiBold"/>
                <a:cs typeface="Encode Sans Semi Condensed SemiBold"/>
                <a:sym typeface="Encode Sans Semi Condensed SemiBold"/>
              </a:defRPr>
            </a:lvl8pPr>
            <a:lvl9pPr lvl="8" algn="r">
              <a:buNone/>
              <a:defRPr sz="1300">
                <a:solidFill>
                  <a:schemeClr val="lt1"/>
                </a:solidFill>
                <a:latin typeface="Encode Sans Semi Condensed SemiBold"/>
                <a:ea typeface="Encode Sans Semi Condensed SemiBold"/>
                <a:cs typeface="Encode Sans Semi Condensed SemiBold"/>
                <a:sym typeface="Encode Sans Semi Condensed SemiBold"/>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transition>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0.xml"/><Relationship Id="rId3" Type="http://schemas.openxmlformats.org/officeDocument/2006/relationships/image" Target="../media/image14.png"/><Relationship Id="rId4" Type="http://schemas.openxmlformats.org/officeDocument/2006/relationships/image" Target="../media/image21.png"/><Relationship Id="rId5"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hyperlink" Target="http://drive.google.com/file/d/19aMLmqTbJaeGN-ALgXOilNGKGSnY66ui/view" TargetMode="External"/><Relationship Id="rId4" Type="http://schemas.openxmlformats.org/officeDocument/2006/relationships/image" Target="../media/image3.png"/><Relationship Id="rId5" Type="http://schemas.openxmlformats.org/officeDocument/2006/relationships/image" Target="../media/image41.png"/><Relationship Id="rId6"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xml"/><Relationship Id="rId3" Type="http://schemas.openxmlformats.org/officeDocument/2006/relationships/image" Target="../media/image10.png"/><Relationship Id="rId4" Type="http://schemas.openxmlformats.org/officeDocument/2006/relationships/image" Target="../media/image15.png"/><Relationship Id="rId9" Type="http://schemas.openxmlformats.org/officeDocument/2006/relationships/image" Target="../media/image2.png"/><Relationship Id="rId5" Type="http://schemas.openxmlformats.org/officeDocument/2006/relationships/image" Target="../media/image13.png"/><Relationship Id="rId6" Type="http://schemas.openxmlformats.org/officeDocument/2006/relationships/image" Target="../media/image16.png"/><Relationship Id="rId7" Type="http://schemas.openxmlformats.org/officeDocument/2006/relationships/image" Target="../media/image12.png"/><Relationship Id="rId8" Type="http://schemas.openxmlformats.org/officeDocument/2006/relationships/image" Target="../media/image1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2.png"/><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2.png"/><Relationship Id="rId4" Type="http://schemas.openxmlformats.org/officeDocument/2006/relationships/image" Target="../media/image26.png"/><Relationship Id="rId5" Type="http://schemas.openxmlformats.org/officeDocument/2006/relationships/image" Target="../media/image3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2.png"/><Relationship Id="rId4" Type="http://schemas.openxmlformats.org/officeDocument/2006/relationships/image" Target="../media/image35.png"/><Relationship Id="rId5" Type="http://schemas.openxmlformats.org/officeDocument/2006/relationships/image" Target="../media/image3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2.png"/><Relationship Id="rId4" Type="http://schemas.openxmlformats.org/officeDocument/2006/relationships/image" Target="../media/image3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2.png"/><Relationship Id="rId6" Type="http://schemas.openxmlformats.org/officeDocument/2006/relationships/hyperlink" Target="https://www.statista.com/statistics/475821/spotify-users-age-usa/#:~:text=As%20of%20March%202018%2C%20Spotify's,18%20and%2024%20years%20old."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45.png"/><Relationship Id="rId4" Type="http://schemas.openxmlformats.org/officeDocument/2006/relationships/image" Target="../media/image48.png"/><Relationship Id="rId5" Type="http://schemas.openxmlformats.org/officeDocument/2006/relationships/image" Target="../media/image27.jpg"/><Relationship Id="rId6" Type="http://schemas.openxmlformats.org/officeDocument/2006/relationships/image" Target="../media/image30.png"/><Relationship Id="rId7" Type="http://schemas.openxmlformats.org/officeDocument/2006/relationships/image" Target="../media/image3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 Id="rId3" Type="http://schemas.openxmlformats.org/officeDocument/2006/relationships/image" Target="../media/image29.png"/><Relationship Id="rId4" Type="http://schemas.openxmlformats.org/officeDocument/2006/relationships/image" Target="../media/image28.png"/><Relationship Id="rId11" Type="http://schemas.openxmlformats.org/officeDocument/2006/relationships/image" Target="../media/image40.png"/><Relationship Id="rId10" Type="http://schemas.openxmlformats.org/officeDocument/2006/relationships/image" Target="../media/image44.png"/><Relationship Id="rId9" Type="http://schemas.openxmlformats.org/officeDocument/2006/relationships/image" Target="../media/image38.png"/><Relationship Id="rId5" Type="http://schemas.openxmlformats.org/officeDocument/2006/relationships/image" Target="../media/image31.png"/><Relationship Id="rId6" Type="http://schemas.openxmlformats.org/officeDocument/2006/relationships/image" Target="../media/image36.png"/><Relationship Id="rId7" Type="http://schemas.openxmlformats.org/officeDocument/2006/relationships/image" Target="../media/image39.png"/><Relationship Id="rId8" Type="http://schemas.openxmlformats.org/officeDocument/2006/relationships/image" Target="../media/image4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image" Target="../media/image6.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7.png"/><Relationship Id="rId7"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 Id="rId3" Type="http://schemas.openxmlformats.org/officeDocument/2006/relationships/image" Target="../media/image2.png"/><Relationship Id="rId4" Type="http://schemas.openxmlformats.org/officeDocument/2006/relationships/image" Target="../media/image4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image" Target="../media/image47.png"/><Relationship Id="rId4" Type="http://schemas.openxmlformats.org/officeDocument/2006/relationships/image" Target="../media/image2.png"/><Relationship Id="rId5" Type="http://schemas.openxmlformats.org/officeDocument/2006/relationships/image" Target="../media/image4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 Id="rId3" Type="http://schemas.openxmlformats.org/officeDocument/2006/relationships/hyperlink" Target="https://www.kaggle.com/yamaerenay/spotify-dataset-19212020-160k-tracks?select=data_by_artist.csv" TargetMode="External"/><Relationship Id="rId4" Type="http://schemas.openxmlformats.org/officeDocument/2006/relationships/hyperlink" Target="https://www.charm.rhul.ac.uk/history/p20_4_1.html#:~:text=The%20story%20of%20sound%20recording,both%20rotated%20and%20moved%20laterally." TargetMode="External"/><Relationship Id="rId5" Type="http://schemas.openxmlformats.org/officeDocument/2006/relationships/image" Target="../media/image2.png"/><Relationship Id="rId6" Type="http://schemas.openxmlformats.org/officeDocument/2006/relationships/image" Target="../media/image2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xml"/><Relationship Id="rId3"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8.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2.png"/><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11.png"/><Relationship Id="rId4" Type="http://schemas.openxmlformats.org/officeDocument/2006/relationships/image" Target="../media/image9.png"/><Relationship Id="rId5" Type="http://schemas.openxmlformats.org/officeDocument/2006/relationships/image" Target="../media/image25.png"/><Relationship Id="rId6"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xml"/><Relationship Id="rId3" Type="http://schemas.openxmlformats.org/officeDocument/2006/relationships/image" Target="../media/image19.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12"/>
          <p:cNvSpPr txBox="1"/>
          <p:nvPr>
            <p:ph type="ctrTitle"/>
          </p:nvPr>
        </p:nvSpPr>
        <p:spPr>
          <a:xfrm>
            <a:off x="1101000" y="3117650"/>
            <a:ext cx="6942000" cy="9687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sz="3000"/>
              <a:t>Visualizing Spotify Music Trends</a:t>
            </a:r>
            <a:endParaRPr sz="1300"/>
          </a:p>
        </p:txBody>
      </p:sp>
      <p:pic>
        <p:nvPicPr>
          <p:cNvPr id="131" name="Google Shape;131;p12"/>
          <p:cNvPicPr preferRelativeResize="0"/>
          <p:nvPr/>
        </p:nvPicPr>
        <p:blipFill>
          <a:blip r:embed="rId3">
            <a:alphaModFix/>
          </a:blip>
          <a:stretch>
            <a:fillRect/>
          </a:stretch>
        </p:blipFill>
        <p:spPr>
          <a:xfrm>
            <a:off x="3080000" y="1302725"/>
            <a:ext cx="2984012" cy="1665900"/>
          </a:xfrm>
          <a:prstGeom prst="rect">
            <a:avLst/>
          </a:prstGeom>
          <a:noFill/>
          <a:ln>
            <a:noFill/>
          </a:ln>
          <a:effectLst>
            <a:outerShdw blurRad="57150" rotWithShape="0" algn="bl" dir="9300000" dist="19050">
              <a:srgbClr val="000000">
                <a:alpha val="50000"/>
              </a:srgbClr>
            </a:outerShdw>
          </a:effectLst>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pic>
        <p:nvPicPr>
          <p:cNvPr id="227" name="Google Shape;227;p21"/>
          <p:cNvPicPr preferRelativeResize="0"/>
          <p:nvPr/>
        </p:nvPicPr>
        <p:blipFill>
          <a:blip r:embed="rId3">
            <a:alphaModFix/>
          </a:blip>
          <a:stretch>
            <a:fillRect/>
          </a:stretch>
        </p:blipFill>
        <p:spPr>
          <a:xfrm>
            <a:off x="228600" y="425600"/>
            <a:ext cx="8229600" cy="2057400"/>
          </a:xfrm>
          <a:prstGeom prst="rect">
            <a:avLst/>
          </a:prstGeom>
          <a:noFill/>
          <a:ln>
            <a:noFill/>
          </a:ln>
        </p:spPr>
      </p:pic>
      <p:pic>
        <p:nvPicPr>
          <p:cNvPr id="228" name="Google Shape;228;p21"/>
          <p:cNvPicPr preferRelativeResize="0"/>
          <p:nvPr/>
        </p:nvPicPr>
        <p:blipFill>
          <a:blip r:embed="rId4">
            <a:alphaModFix/>
          </a:blip>
          <a:stretch>
            <a:fillRect/>
          </a:stretch>
        </p:blipFill>
        <p:spPr>
          <a:xfrm>
            <a:off x="228600" y="2800653"/>
            <a:ext cx="8229600" cy="2057400"/>
          </a:xfrm>
          <a:prstGeom prst="rect">
            <a:avLst/>
          </a:prstGeom>
          <a:noFill/>
          <a:ln>
            <a:noFill/>
          </a:ln>
        </p:spPr>
      </p:pic>
      <p:sp>
        <p:nvSpPr>
          <p:cNvPr id="229" name="Google Shape;229;p21"/>
          <p:cNvSpPr txBox="1"/>
          <p:nvPr>
            <p:ph idx="4294967295" type="body"/>
          </p:nvPr>
        </p:nvSpPr>
        <p:spPr>
          <a:xfrm>
            <a:off x="3410250" y="124293"/>
            <a:ext cx="1866300" cy="373500"/>
          </a:xfrm>
          <a:prstGeom prst="rect">
            <a:avLst/>
          </a:prstGeom>
        </p:spPr>
        <p:txBody>
          <a:bodyPr anchorCtr="0" anchor="t" bIns="0" lIns="0" spcFirstLastPara="1" rIns="0" wrap="square" tIns="0">
            <a:noAutofit/>
          </a:bodyPr>
          <a:lstStyle/>
          <a:p>
            <a:pPr indent="0" lvl="0" marL="0" rtl="0" algn="ctr">
              <a:spcBef>
                <a:spcPts val="600"/>
              </a:spcBef>
              <a:spcAft>
                <a:spcPts val="0"/>
              </a:spcAft>
              <a:buNone/>
            </a:pPr>
            <a:r>
              <a:rPr b="1" lang="en" sz="1400" u="sng">
                <a:solidFill>
                  <a:srgbClr val="E06666"/>
                </a:solidFill>
                <a:latin typeface="Encode Sans Semi Condensed"/>
                <a:ea typeface="Encode Sans Semi Condensed"/>
                <a:cs typeface="Encode Sans Semi Condensed"/>
                <a:sym typeface="Encode Sans Semi Condensed"/>
              </a:rPr>
              <a:t>Music Characteristics</a:t>
            </a:r>
            <a:endParaRPr b="1" sz="1400" u="sng">
              <a:solidFill>
                <a:srgbClr val="E06666"/>
              </a:solidFill>
              <a:latin typeface="Encode Sans Semi Condensed"/>
              <a:ea typeface="Encode Sans Semi Condensed"/>
              <a:cs typeface="Encode Sans Semi Condensed"/>
              <a:sym typeface="Encode Sans Semi Condensed"/>
            </a:endParaRPr>
          </a:p>
        </p:txBody>
      </p:sp>
      <p:sp>
        <p:nvSpPr>
          <p:cNvPr id="230" name="Google Shape;230;p21"/>
          <p:cNvSpPr txBox="1"/>
          <p:nvPr>
            <p:ph idx="4294967295" type="body"/>
          </p:nvPr>
        </p:nvSpPr>
        <p:spPr>
          <a:xfrm>
            <a:off x="3410250" y="2523043"/>
            <a:ext cx="1866300" cy="373500"/>
          </a:xfrm>
          <a:prstGeom prst="rect">
            <a:avLst/>
          </a:prstGeom>
        </p:spPr>
        <p:txBody>
          <a:bodyPr anchorCtr="0" anchor="t" bIns="0" lIns="0" spcFirstLastPara="1" rIns="0" wrap="square" tIns="0">
            <a:noAutofit/>
          </a:bodyPr>
          <a:lstStyle/>
          <a:p>
            <a:pPr indent="0" lvl="0" marL="0" rtl="0" algn="ctr">
              <a:spcBef>
                <a:spcPts val="600"/>
              </a:spcBef>
              <a:spcAft>
                <a:spcPts val="0"/>
              </a:spcAft>
              <a:buNone/>
            </a:pPr>
            <a:r>
              <a:rPr b="1" lang="en" sz="1400" u="sng">
                <a:solidFill>
                  <a:srgbClr val="E06666"/>
                </a:solidFill>
                <a:latin typeface="Encode Sans Semi Condensed"/>
                <a:ea typeface="Encode Sans Semi Condensed"/>
                <a:cs typeface="Encode Sans Semi Condensed"/>
                <a:sym typeface="Encode Sans Semi Condensed"/>
              </a:rPr>
              <a:t>Other</a:t>
            </a:r>
            <a:endParaRPr b="1" sz="1400" u="sng">
              <a:solidFill>
                <a:srgbClr val="E06666"/>
              </a:solidFill>
              <a:latin typeface="Encode Sans Semi Condensed"/>
              <a:ea typeface="Encode Sans Semi Condensed"/>
              <a:cs typeface="Encode Sans Semi Condensed"/>
              <a:sym typeface="Encode Sans Semi Condensed"/>
            </a:endParaRPr>
          </a:p>
        </p:txBody>
      </p:sp>
      <p:pic>
        <p:nvPicPr>
          <p:cNvPr id="231" name="Google Shape;231;p21"/>
          <p:cNvPicPr preferRelativeResize="0"/>
          <p:nvPr/>
        </p:nvPicPr>
        <p:blipFill>
          <a:blip r:embed="rId5">
            <a:alphaModFix/>
          </a:blip>
          <a:stretch>
            <a:fillRect/>
          </a:stretch>
        </p:blipFill>
        <p:spPr>
          <a:xfrm>
            <a:off x="7813625" y="4703500"/>
            <a:ext cx="1330375" cy="440000"/>
          </a:xfrm>
          <a:prstGeom prst="rect">
            <a:avLst/>
          </a:prstGeom>
          <a:noFill/>
          <a:ln>
            <a:noFill/>
          </a:ln>
          <a:effectLst>
            <a:outerShdw blurRad="57150" rotWithShape="0" algn="bl" dir="8280000" dist="19050">
              <a:srgbClr val="000000">
                <a:alpha val="50000"/>
              </a:srgbClr>
            </a:outerShdw>
          </a:effectLst>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pic>
        <p:nvPicPr>
          <p:cNvPr id="236" name="Google Shape;236;p22" title="audio_features_vs_years_(1920-2021).mov">
            <a:hlinkClick r:id="rId3"/>
          </p:cNvPr>
          <p:cNvPicPr preferRelativeResize="0"/>
          <p:nvPr/>
        </p:nvPicPr>
        <p:blipFill>
          <a:blip r:embed="rId4">
            <a:alphaModFix/>
          </a:blip>
          <a:stretch>
            <a:fillRect/>
          </a:stretch>
        </p:blipFill>
        <p:spPr>
          <a:xfrm>
            <a:off x="7237447" y="70278"/>
            <a:ext cx="1822225" cy="1366675"/>
          </a:xfrm>
          <a:prstGeom prst="rect">
            <a:avLst/>
          </a:prstGeom>
          <a:noFill/>
          <a:ln>
            <a:noFill/>
          </a:ln>
          <a:effectLst>
            <a:outerShdw blurRad="128588" rotWithShape="0" algn="bl" dir="5400000" dist="47625">
              <a:srgbClr val="93C47D">
                <a:alpha val="47000"/>
              </a:srgbClr>
            </a:outerShdw>
          </a:effectLst>
        </p:spPr>
      </p:pic>
      <p:pic>
        <p:nvPicPr>
          <p:cNvPr id="237" name="Google Shape;237;p22"/>
          <p:cNvPicPr preferRelativeResize="0"/>
          <p:nvPr/>
        </p:nvPicPr>
        <p:blipFill rotWithShape="1">
          <a:blip r:embed="rId5">
            <a:alphaModFix/>
          </a:blip>
          <a:srcRect b="5188" l="7584" r="8607" t="6573"/>
          <a:stretch/>
        </p:blipFill>
        <p:spPr>
          <a:xfrm>
            <a:off x="83447" y="1173450"/>
            <a:ext cx="7358848" cy="3947448"/>
          </a:xfrm>
          <a:prstGeom prst="rect">
            <a:avLst/>
          </a:prstGeom>
          <a:noFill/>
          <a:ln>
            <a:noFill/>
          </a:ln>
        </p:spPr>
      </p:pic>
      <p:sp>
        <p:nvSpPr>
          <p:cNvPr id="238" name="Google Shape;238;p22"/>
          <p:cNvSpPr txBox="1"/>
          <p:nvPr>
            <p:ph type="title"/>
          </p:nvPr>
        </p:nvSpPr>
        <p:spPr>
          <a:xfrm>
            <a:off x="533400" y="277650"/>
            <a:ext cx="6840600" cy="8958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b="1" lang="en">
                <a:solidFill>
                  <a:srgbClr val="FFFFFF"/>
                </a:solidFill>
                <a:latin typeface="Encode Sans Semi Condensed"/>
                <a:ea typeface="Encode Sans Semi Condensed"/>
                <a:cs typeface="Encode Sans Semi Condensed"/>
                <a:sym typeface="Encode Sans Semi Condensed"/>
              </a:rPr>
              <a:t>Analysis:</a:t>
            </a:r>
            <a:r>
              <a:rPr lang="en">
                <a:solidFill>
                  <a:srgbClr val="FFFFFF"/>
                </a:solidFill>
              </a:rPr>
              <a:t> Trends Over the Years</a:t>
            </a:r>
            <a:endParaRPr>
              <a:solidFill>
                <a:srgbClr val="FFFFFF"/>
              </a:solidFill>
            </a:endParaRPr>
          </a:p>
        </p:txBody>
      </p:sp>
      <p:pic>
        <p:nvPicPr>
          <p:cNvPr id="239" name="Google Shape;239;p22"/>
          <p:cNvPicPr preferRelativeResize="0"/>
          <p:nvPr/>
        </p:nvPicPr>
        <p:blipFill>
          <a:blip r:embed="rId6">
            <a:alphaModFix/>
          </a:blip>
          <a:stretch>
            <a:fillRect/>
          </a:stretch>
        </p:blipFill>
        <p:spPr>
          <a:xfrm>
            <a:off x="7813625" y="4703500"/>
            <a:ext cx="1330375" cy="440000"/>
          </a:xfrm>
          <a:prstGeom prst="rect">
            <a:avLst/>
          </a:prstGeom>
          <a:noFill/>
          <a:ln>
            <a:noFill/>
          </a:ln>
          <a:effectLst>
            <a:outerShdw blurRad="57150" rotWithShape="0" algn="bl" dir="8280000" dist="19050">
              <a:srgbClr val="000000">
                <a:alpha val="50000"/>
              </a:srgbClr>
            </a:outerShdw>
          </a:effectLst>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6"/>
                                        </p:tgtEl>
                                        <p:attrNameLst>
                                          <p:attrName>style.visibility</p:attrName>
                                        </p:attrNameLst>
                                      </p:cBhvr>
                                      <p:to>
                                        <p:strVal val="visible"/>
                                      </p:to>
                                    </p:set>
                                    <p:animEffect filter="fade" transition="in">
                                      <p:cBhvr>
                                        <p:cTn dur="1000"/>
                                        <p:tgtEl>
                                          <p:spTgt spid="23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23"/>
          <p:cNvSpPr txBox="1"/>
          <p:nvPr>
            <p:ph idx="1" type="body"/>
          </p:nvPr>
        </p:nvSpPr>
        <p:spPr>
          <a:xfrm>
            <a:off x="282000" y="4232425"/>
            <a:ext cx="8580000" cy="565500"/>
          </a:xfrm>
          <a:prstGeom prst="rect">
            <a:avLst/>
          </a:prstGeom>
        </p:spPr>
        <p:txBody>
          <a:bodyPr anchorCtr="0" anchor="ctr" bIns="0" lIns="0" spcFirstLastPara="1" rIns="0" wrap="square" tIns="0">
            <a:noAutofit/>
          </a:bodyPr>
          <a:lstStyle/>
          <a:p>
            <a:pPr indent="0" lvl="0" marL="0" rtl="0" algn="ctr">
              <a:spcBef>
                <a:spcPts val="360"/>
              </a:spcBef>
              <a:spcAft>
                <a:spcPts val="0"/>
              </a:spcAft>
              <a:buNone/>
            </a:pPr>
            <a:r>
              <a:rPr b="1" lang="en">
                <a:solidFill>
                  <a:srgbClr val="FFFFFF"/>
                </a:solidFill>
                <a:latin typeface="Encode Sans Semi Condensed"/>
                <a:ea typeface="Encode Sans Semi Condensed"/>
                <a:cs typeface="Encode Sans Semi Condensed"/>
                <a:sym typeface="Encode Sans Semi Condensed"/>
              </a:rPr>
              <a:t>Time Series Analysis Dashboard</a:t>
            </a:r>
            <a:endParaRPr b="1">
              <a:solidFill>
                <a:srgbClr val="FFFFFF"/>
              </a:solidFill>
              <a:latin typeface="Encode Sans Semi Condensed"/>
              <a:ea typeface="Encode Sans Semi Condensed"/>
              <a:cs typeface="Encode Sans Semi Condensed"/>
              <a:sym typeface="Encode Sans Semi Condensed"/>
            </a:endParaRPr>
          </a:p>
        </p:txBody>
      </p:sp>
      <p:pic>
        <p:nvPicPr>
          <p:cNvPr id="245" name="Google Shape;245;p23"/>
          <p:cNvPicPr preferRelativeResize="0"/>
          <p:nvPr/>
        </p:nvPicPr>
        <p:blipFill>
          <a:blip r:embed="rId3">
            <a:alphaModFix/>
          </a:blip>
          <a:stretch>
            <a:fillRect/>
          </a:stretch>
        </p:blipFill>
        <p:spPr>
          <a:xfrm>
            <a:off x="496775" y="142800"/>
            <a:ext cx="2102225" cy="1475350"/>
          </a:xfrm>
          <a:prstGeom prst="rect">
            <a:avLst/>
          </a:prstGeom>
          <a:noFill/>
          <a:ln>
            <a:noFill/>
          </a:ln>
          <a:effectLst>
            <a:outerShdw blurRad="57150" rotWithShape="0" algn="bl" dir="8700000" dist="19050">
              <a:srgbClr val="000000">
                <a:alpha val="50000"/>
              </a:srgbClr>
            </a:outerShdw>
          </a:effectLst>
        </p:spPr>
      </p:pic>
      <p:pic>
        <p:nvPicPr>
          <p:cNvPr id="246" name="Google Shape;246;p23"/>
          <p:cNvPicPr preferRelativeResize="0"/>
          <p:nvPr/>
        </p:nvPicPr>
        <p:blipFill>
          <a:blip r:embed="rId4">
            <a:alphaModFix/>
          </a:blip>
          <a:stretch>
            <a:fillRect/>
          </a:stretch>
        </p:blipFill>
        <p:spPr>
          <a:xfrm>
            <a:off x="3191663" y="128937"/>
            <a:ext cx="2215726" cy="1475350"/>
          </a:xfrm>
          <a:prstGeom prst="rect">
            <a:avLst/>
          </a:prstGeom>
          <a:noFill/>
          <a:ln>
            <a:noFill/>
          </a:ln>
          <a:effectLst>
            <a:outerShdw blurRad="57150" rotWithShape="0" algn="bl" dir="8700000" dist="19050">
              <a:srgbClr val="000000">
                <a:alpha val="50000"/>
              </a:srgbClr>
            </a:outerShdw>
          </a:effectLst>
        </p:spPr>
      </p:pic>
      <p:pic>
        <p:nvPicPr>
          <p:cNvPr id="247" name="Google Shape;247;p23"/>
          <p:cNvPicPr preferRelativeResize="0"/>
          <p:nvPr/>
        </p:nvPicPr>
        <p:blipFill>
          <a:blip r:embed="rId5">
            <a:alphaModFix/>
          </a:blip>
          <a:stretch>
            <a:fillRect/>
          </a:stretch>
        </p:blipFill>
        <p:spPr>
          <a:xfrm>
            <a:off x="6161425" y="115050"/>
            <a:ext cx="2142523" cy="1475350"/>
          </a:xfrm>
          <a:prstGeom prst="rect">
            <a:avLst/>
          </a:prstGeom>
          <a:noFill/>
          <a:ln>
            <a:noFill/>
          </a:ln>
          <a:effectLst>
            <a:outerShdw blurRad="57150" rotWithShape="0" algn="bl" dir="8700000" dist="19050">
              <a:srgbClr val="000000">
                <a:alpha val="50000"/>
              </a:srgbClr>
            </a:outerShdw>
          </a:effectLst>
        </p:spPr>
      </p:pic>
      <p:pic>
        <p:nvPicPr>
          <p:cNvPr id="248" name="Google Shape;248;p23"/>
          <p:cNvPicPr preferRelativeResize="0"/>
          <p:nvPr/>
        </p:nvPicPr>
        <p:blipFill>
          <a:blip r:embed="rId6">
            <a:alphaModFix/>
          </a:blip>
          <a:stretch>
            <a:fillRect/>
          </a:stretch>
        </p:blipFill>
        <p:spPr>
          <a:xfrm>
            <a:off x="383275" y="2148096"/>
            <a:ext cx="2215725" cy="1554391"/>
          </a:xfrm>
          <a:prstGeom prst="rect">
            <a:avLst/>
          </a:prstGeom>
          <a:noFill/>
          <a:ln>
            <a:noFill/>
          </a:ln>
          <a:effectLst>
            <a:outerShdw blurRad="57150" rotWithShape="0" algn="bl" dir="8700000" dist="19050">
              <a:srgbClr val="000000">
                <a:alpha val="50000"/>
              </a:srgbClr>
            </a:outerShdw>
          </a:effectLst>
        </p:spPr>
      </p:pic>
      <p:pic>
        <p:nvPicPr>
          <p:cNvPr id="249" name="Google Shape;249;p23"/>
          <p:cNvPicPr preferRelativeResize="0"/>
          <p:nvPr/>
        </p:nvPicPr>
        <p:blipFill>
          <a:blip r:embed="rId7">
            <a:alphaModFix/>
          </a:blip>
          <a:stretch>
            <a:fillRect/>
          </a:stretch>
        </p:blipFill>
        <p:spPr>
          <a:xfrm>
            <a:off x="3191663" y="2148096"/>
            <a:ext cx="2215725" cy="1531366"/>
          </a:xfrm>
          <a:prstGeom prst="rect">
            <a:avLst/>
          </a:prstGeom>
          <a:noFill/>
          <a:ln>
            <a:noFill/>
          </a:ln>
          <a:effectLst>
            <a:outerShdw blurRad="57150" rotWithShape="0" algn="bl" dir="8700000" dist="19050">
              <a:srgbClr val="000000">
                <a:alpha val="50000"/>
              </a:srgbClr>
            </a:outerShdw>
          </a:effectLst>
        </p:spPr>
      </p:pic>
      <p:pic>
        <p:nvPicPr>
          <p:cNvPr id="250" name="Google Shape;250;p23"/>
          <p:cNvPicPr preferRelativeResize="0"/>
          <p:nvPr/>
        </p:nvPicPr>
        <p:blipFill>
          <a:blip r:embed="rId8">
            <a:alphaModFix/>
          </a:blip>
          <a:stretch>
            <a:fillRect/>
          </a:stretch>
        </p:blipFill>
        <p:spPr>
          <a:xfrm>
            <a:off x="6161425" y="2122962"/>
            <a:ext cx="2215725" cy="1576906"/>
          </a:xfrm>
          <a:prstGeom prst="rect">
            <a:avLst/>
          </a:prstGeom>
          <a:noFill/>
          <a:ln>
            <a:noFill/>
          </a:ln>
          <a:effectLst>
            <a:outerShdw blurRad="57150" rotWithShape="0" algn="bl" dir="8700000" dist="19050">
              <a:srgbClr val="000000">
                <a:alpha val="50000"/>
              </a:srgbClr>
            </a:outerShdw>
          </a:effectLst>
        </p:spPr>
      </p:pic>
      <p:sp>
        <p:nvSpPr>
          <p:cNvPr id="251" name="Google Shape;251;p23"/>
          <p:cNvSpPr txBox="1"/>
          <p:nvPr/>
        </p:nvSpPr>
        <p:spPr>
          <a:xfrm>
            <a:off x="628675" y="1652275"/>
            <a:ext cx="18384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900">
                <a:latin typeface="Encode Sans Semi Condensed Light"/>
                <a:ea typeface="Encode Sans Semi Condensed Light"/>
                <a:cs typeface="Encode Sans Semi Condensed Light"/>
                <a:sym typeface="Encode Sans Semi Condensed Light"/>
              </a:rPr>
              <a:t>Acousticness dropped after 1960 after </a:t>
            </a:r>
            <a:r>
              <a:rPr lang="en" sz="900">
                <a:latin typeface="Encode Sans Semi Condensed Light"/>
                <a:ea typeface="Encode Sans Semi Condensed Light"/>
                <a:cs typeface="Encode Sans Semi Condensed Light"/>
                <a:sym typeface="Encode Sans Semi Condensed Light"/>
              </a:rPr>
              <a:t>stabilizing</a:t>
            </a:r>
            <a:r>
              <a:rPr lang="en" sz="900">
                <a:latin typeface="Encode Sans Semi Condensed Light"/>
                <a:ea typeface="Encode Sans Semi Condensed Light"/>
                <a:cs typeface="Encode Sans Semi Condensed Light"/>
                <a:sym typeface="Encode Sans Semi Condensed Light"/>
              </a:rPr>
              <a:t> around 30%</a:t>
            </a:r>
            <a:endParaRPr sz="900">
              <a:latin typeface="Encode Sans Semi Condensed Light"/>
              <a:ea typeface="Encode Sans Semi Condensed Light"/>
              <a:cs typeface="Encode Sans Semi Condensed Light"/>
              <a:sym typeface="Encode Sans Semi Condensed Light"/>
            </a:endParaRPr>
          </a:p>
        </p:txBody>
      </p:sp>
      <p:sp>
        <p:nvSpPr>
          <p:cNvPr id="252" name="Google Shape;252;p23"/>
          <p:cNvSpPr txBox="1"/>
          <p:nvPr/>
        </p:nvSpPr>
        <p:spPr>
          <a:xfrm>
            <a:off x="3395050" y="1569138"/>
            <a:ext cx="1838400" cy="600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900">
                <a:latin typeface="Encode Sans Semi Condensed Light"/>
                <a:ea typeface="Encode Sans Semi Condensed Light"/>
                <a:cs typeface="Encode Sans Semi Condensed Light"/>
                <a:sym typeface="Encode Sans Semi Condensed Light"/>
              </a:rPr>
              <a:t>Danceability took a slight dip around 1940-1960, but later displays a positive uprise.</a:t>
            </a:r>
            <a:endParaRPr sz="900">
              <a:latin typeface="Encode Sans Semi Condensed Light"/>
              <a:ea typeface="Encode Sans Semi Condensed Light"/>
              <a:cs typeface="Encode Sans Semi Condensed Light"/>
              <a:sym typeface="Encode Sans Semi Condensed Light"/>
            </a:endParaRPr>
          </a:p>
        </p:txBody>
      </p:sp>
      <p:sp>
        <p:nvSpPr>
          <p:cNvPr id="253" name="Google Shape;253;p23"/>
          <p:cNvSpPr txBox="1"/>
          <p:nvPr/>
        </p:nvSpPr>
        <p:spPr>
          <a:xfrm>
            <a:off x="6350088" y="1625825"/>
            <a:ext cx="18384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900">
                <a:latin typeface="Encode Sans Semi Condensed Light"/>
                <a:ea typeface="Encode Sans Semi Condensed Light"/>
                <a:cs typeface="Encode Sans Semi Condensed Light"/>
                <a:sym typeface="Encode Sans Semi Condensed Light"/>
              </a:rPr>
              <a:t>After 1940, Energy in within songs has been on the rise.</a:t>
            </a:r>
            <a:endParaRPr sz="900">
              <a:latin typeface="Encode Sans Semi Condensed Light"/>
              <a:ea typeface="Encode Sans Semi Condensed Light"/>
              <a:cs typeface="Encode Sans Semi Condensed Light"/>
              <a:sym typeface="Encode Sans Semi Condensed Light"/>
            </a:endParaRPr>
          </a:p>
        </p:txBody>
      </p:sp>
      <p:sp>
        <p:nvSpPr>
          <p:cNvPr id="254" name="Google Shape;254;p23"/>
          <p:cNvSpPr txBox="1"/>
          <p:nvPr/>
        </p:nvSpPr>
        <p:spPr>
          <a:xfrm>
            <a:off x="496763" y="3694525"/>
            <a:ext cx="1838400" cy="600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900">
                <a:latin typeface="Encode Sans Semi Condensed Light"/>
                <a:ea typeface="Encode Sans Semi Condensed Light"/>
                <a:cs typeface="Encode Sans Semi Condensed Light"/>
                <a:sym typeface="Encode Sans Semi Condensed Light"/>
              </a:rPr>
              <a:t>Instrumentalness proves to be sporadic between 1920-1960, but later stabilized with a increase spike.</a:t>
            </a:r>
            <a:endParaRPr sz="900">
              <a:latin typeface="Encode Sans Semi Condensed Light"/>
              <a:ea typeface="Encode Sans Semi Condensed Light"/>
              <a:cs typeface="Encode Sans Semi Condensed Light"/>
              <a:sym typeface="Encode Sans Semi Condensed Light"/>
            </a:endParaRPr>
          </a:p>
        </p:txBody>
      </p:sp>
      <p:sp>
        <p:nvSpPr>
          <p:cNvPr id="255" name="Google Shape;255;p23"/>
          <p:cNvSpPr txBox="1"/>
          <p:nvPr/>
        </p:nvSpPr>
        <p:spPr>
          <a:xfrm>
            <a:off x="3454588" y="3694525"/>
            <a:ext cx="1838400" cy="600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900">
                <a:latin typeface="Encode Sans Semi Condensed Light"/>
                <a:ea typeface="Encode Sans Semi Condensed Light"/>
                <a:cs typeface="Encode Sans Semi Condensed Light"/>
                <a:sym typeface="Encode Sans Semi Condensed Light"/>
              </a:rPr>
              <a:t>Speechiness remains infrequent </a:t>
            </a:r>
            <a:r>
              <a:rPr lang="en" sz="900">
                <a:latin typeface="Encode Sans Semi Condensed Light"/>
                <a:ea typeface="Encode Sans Semi Condensed Light"/>
                <a:cs typeface="Encode Sans Semi Condensed Light"/>
                <a:sym typeface="Encode Sans Semi Condensed Light"/>
              </a:rPr>
              <a:t>throughout</a:t>
            </a:r>
            <a:r>
              <a:rPr lang="en" sz="900">
                <a:latin typeface="Encode Sans Semi Condensed Light"/>
                <a:ea typeface="Encode Sans Semi Condensed Light"/>
                <a:cs typeface="Encode Sans Semi Condensed Light"/>
                <a:sym typeface="Encode Sans Semi Condensed Light"/>
              </a:rPr>
              <a:t> the years with an average of 20%</a:t>
            </a:r>
            <a:endParaRPr sz="900">
              <a:latin typeface="Encode Sans Semi Condensed Light"/>
              <a:ea typeface="Encode Sans Semi Condensed Light"/>
              <a:cs typeface="Encode Sans Semi Condensed Light"/>
              <a:sym typeface="Encode Sans Semi Condensed Light"/>
            </a:endParaRPr>
          </a:p>
        </p:txBody>
      </p:sp>
      <p:sp>
        <p:nvSpPr>
          <p:cNvPr id="256" name="Google Shape;256;p23"/>
          <p:cNvSpPr txBox="1"/>
          <p:nvPr/>
        </p:nvSpPr>
        <p:spPr>
          <a:xfrm>
            <a:off x="6350075" y="3708325"/>
            <a:ext cx="1838400" cy="600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900">
                <a:latin typeface="Encode Sans Semi Condensed Light"/>
                <a:ea typeface="Encode Sans Semi Condensed Light"/>
                <a:cs typeface="Encode Sans Semi Condensed Light"/>
                <a:sym typeface="Encode Sans Semi Condensed Light"/>
              </a:rPr>
              <a:t>Valence starts shifty but stays poised after 1960 with a baseline of 0.1</a:t>
            </a:r>
            <a:endParaRPr sz="900">
              <a:latin typeface="Encode Sans Semi Condensed Light"/>
              <a:ea typeface="Encode Sans Semi Condensed Light"/>
              <a:cs typeface="Encode Sans Semi Condensed Light"/>
              <a:sym typeface="Encode Sans Semi Condensed Light"/>
            </a:endParaRPr>
          </a:p>
        </p:txBody>
      </p:sp>
      <p:pic>
        <p:nvPicPr>
          <p:cNvPr id="257" name="Google Shape;257;p23"/>
          <p:cNvPicPr preferRelativeResize="0"/>
          <p:nvPr/>
        </p:nvPicPr>
        <p:blipFill>
          <a:blip r:embed="rId9">
            <a:alphaModFix/>
          </a:blip>
          <a:stretch>
            <a:fillRect/>
          </a:stretch>
        </p:blipFill>
        <p:spPr>
          <a:xfrm>
            <a:off x="7813625" y="4703500"/>
            <a:ext cx="1330375" cy="440000"/>
          </a:xfrm>
          <a:prstGeom prst="rect">
            <a:avLst/>
          </a:prstGeom>
          <a:noFill/>
          <a:ln>
            <a:noFill/>
          </a:ln>
          <a:effectLst>
            <a:outerShdw blurRad="57150" rotWithShape="0" algn="bl" dir="8280000" dist="19050">
              <a:srgbClr val="000000">
                <a:alpha val="50000"/>
              </a:srgbClr>
            </a:outerShdw>
          </a:effectLst>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24"/>
          <p:cNvSpPr txBox="1"/>
          <p:nvPr>
            <p:ph type="title"/>
          </p:nvPr>
        </p:nvSpPr>
        <p:spPr>
          <a:xfrm>
            <a:off x="533400" y="277650"/>
            <a:ext cx="6840600" cy="8958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b="1" lang="en">
                <a:latin typeface="Encode Sans Semi Condensed"/>
                <a:ea typeface="Encode Sans Semi Condensed"/>
                <a:cs typeface="Encode Sans Semi Condensed"/>
                <a:sym typeface="Encode Sans Semi Condensed"/>
              </a:rPr>
              <a:t>Analysis:</a:t>
            </a:r>
            <a:r>
              <a:rPr lang="en"/>
              <a:t> Popular Genres</a:t>
            </a:r>
            <a:endParaRPr/>
          </a:p>
        </p:txBody>
      </p:sp>
      <p:sp>
        <p:nvSpPr>
          <p:cNvPr id="263" name="Google Shape;263;p24"/>
          <p:cNvSpPr txBox="1"/>
          <p:nvPr>
            <p:ph idx="1" type="body"/>
          </p:nvPr>
        </p:nvSpPr>
        <p:spPr>
          <a:xfrm>
            <a:off x="443175" y="1464150"/>
            <a:ext cx="3719100" cy="33792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b="1" lang="en" sz="1200">
                <a:latin typeface="Encode Sans Semi Condensed"/>
                <a:ea typeface="Encode Sans Semi Condensed"/>
                <a:cs typeface="Encode Sans Semi Condensed"/>
                <a:sym typeface="Encode Sans Semi Condensed"/>
              </a:rPr>
              <a:t>Major Question</a:t>
            </a:r>
            <a:endParaRPr b="1" sz="1200">
              <a:latin typeface="Encode Sans Semi Condensed"/>
              <a:ea typeface="Encode Sans Semi Condensed"/>
              <a:cs typeface="Encode Sans Semi Condensed"/>
              <a:sym typeface="Encode Sans Semi Condensed"/>
            </a:endParaRPr>
          </a:p>
          <a:p>
            <a:pPr indent="-190500" lvl="0" marL="285750" marR="0" rtl="0" algn="l">
              <a:lnSpc>
                <a:spcPct val="100000"/>
              </a:lnSpc>
              <a:spcBef>
                <a:spcPts val="600"/>
              </a:spcBef>
              <a:spcAft>
                <a:spcPts val="0"/>
              </a:spcAft>
              <a:buSzPts val="1200"/>
              <a:buChar char="●"/>
            </a:pPr>
            <a:r>
              <a:rPr lang="en" sz="1200"/>
              <a:t>H</a:t>
            </a:r>
            <a:r>
              <a:rPr lang="en" sz="1200"/>
              <a:t>ow do song characteristics differ for major genres?</a:t>
            </a:r>
            <a:endParaRPr b="1" sz="1200">
              <a:latin typeface="Encode Sans Semi Condensed"/>
              <a:ea typeface="Encode Sans Semi Condensed"/>
              <a:cs typeface="Encode Sans Semi Condensed"/>
              <a:sym typeface="Encode Sans Semi Condensed"/>
            </a:endParaRPr>
          </a:p>
          <a:p>
            <a:pPr indent="0" lvl="0" marL="0" rtl="0" algn="l">
              <a:spcBef>
                <a:spcPts val="600"/>
              </a:spcBef>
              <a:spcAft>
                <a:spcPts val="0"/>
              </a:spcAft>
              <a:buNone/>
            </a:pPr>
            <a:r>
              <a:rPr b="1" lang="en" sz="1200">
                <a:latin typeface="Encode Sans Semi Condensed"/>
                <a:ea typeface="Encode Sans Semi Condensed"/>
                <a:cs typeface="Encode Sans Semi Condensed"/>
                <a:sym typeface="Encode Sans Semi Condensed"/>
              </a:rPr>
              <a:t>Radar Plot Comparison - Methodology</a:t>
            </a:r>
            <a:endParaRPr sz="1200"/>
          </a:p>
          <a:p>
            <a:pPr indent="-190500" lvl="0" marL="285750" rtl="0" algn="l">
              <a:lnSpc>
                <a:spcPct val="115000"/>
              </a:lnSpc>
              <a:spcBef>
                <a:spcPts val="600"/>
              </a:spcBef>
              <a:spcAft>
                <a:spcPts val="0"/>
              </a:spcAft>
              <a:buSzPts val="1200"/>
              <a:buChar char="●"/>
            </a:pPr>
            <a:r>
              <a:rPr lang="en" sz="1200">
                <a:solidFill>
                  <a:srgbClr val="000000"/>
                </a:solidFill>
              </a:rPr>
              <a:t>3,000+</a:t>
            </a:r>
            <a:r>
              <a:rPr lang="en" sz="1200">
                <a:solidFill>
                  <a:srgbClr val="FF0000"/>
                </a:solidFill>
              </a:rPr>
              <a:t> </a:t>
            </a:r>
            <a:r>
              <a:rPr lang="en" sz="1200"/>
              <a:t>genres defined in spotify; some artists span several genres</a:t>
            </a:r>
            <a:endParaRPr sz="1200"/>
          </a:p>
          <a:p>
            <a:pPr indent="-190500" lvl="0" marL="285750" rtl="0" algn="l">
              <a:lnSpc>
                <a:spcPct val="115000"/>
              </a:lnSpc>
              <a:spcBef>
                <a:spcPts val="0"/>
              </a:spcBef>
              <a:spcAft>
                <a:spcPts val="0"/>
              </a:spcAft>
              <a:buSzPts val="1200"/>
              <a:buChar char="●"/>
            </a:pPr>
            <a:r>
              <a:rPr lang="en" sz="1200"/>
              <a:t>Genre lists in alphabetical order, not by major themes</a:t>
            </a:r>
            <a:endParaRPr sz="1200"/>
          </a:p>
          <a:p>
            <a:pPr indent="-190500" lvl="0" marL="285750" rtl="0" algn="l">
              <a:lnSpc>
                <a:spcPct val="115000"/>
              </a:lnSpc>
              <a:spcBef>
                <a:spcPts val="0"/>
              </a:spcBef>
              <a:spcAft>
                <a:spcPts val="0"/>
              </a:spcAft>
              <a:buSzPts val="1200"/>
              <a:buChar char="●"/>
            </a:pPr>
            <a:r>
              <a:rPr lang="en" sz="1200"/>
              <a:t>Chose five of today’s artists from Billboard 200</a:t>
            </a:r>
            <a:endParaRPr sz="1200"/>
          </a:p>
          <a:p>
            <a:pPr indent="-190500" lvl="0" marL="285750" rtl="0" algn="l">
              <a:lnSpc>
                <a:spcPct val="115000"/>
              </a:lnSpc>
              <a:spcBef>
                <a:spcPts val="0"/>
              </a:spcBef>
              <a:spcAft>
                <a:spcPts val="0"/>
              </a:spcAft>
              <a:buSzPts val="1200"/>
              <a:buChar char="●"/>
            </a:pPr>
            <a:r>
              <a:rPr lang="en" sz="1200"/>
              <a:t>Artists represent major genres themes</a:t>
            </a:r>
            <a:endParaRPr sz="1200"/>
          </a:p>
          <a:p>
            <a:pPr indent="-190500" lvl="0" marL="285750" rtl="0" algn="l">
              <a:lnSpc>
                <a:spcPct val="115000"/>
              </a:lnSpc>
              <a:spcBef>
                <a:spcPts val="0"/>
              </a:spcBef>
              <a:spcAft>
                <a:spcPts val="0"/>
              </a:spcAft>
              <a:buSzPts val="1200"/>
              <a:buChar char="●"/>
            </a:pPr>
            <a:r>
              <a:rPr lang="en" sz="1200"/>
              <a:t>Compared averaged values for top 20 songs</a:t>
            </a:r>
            <a:endParaRPr sz="1200"/>
          </a:p>
          <a:p>
            <a:pPr indent="-190500" lvl="0" marL="285750" rtl="0" algn="l">
              <a:lnSpc>
                <a:spcPct val="115000"/>
              </a:lnSpc>
              <a:spcBef>
                <a:spcPts val="0"/>
              </a:spcBef>
              <a:spcAft>
                <a:spcPts val="0"/>
              </a:spcAft>
              <a:buSzPts val="1200"/>
              <a:buChar char="●"/>
            </a:pPr>
            <a:r>
              <a:rPr lang="en" sz="1200"/>
              <a:t>Loudness, tempo, duration were normalized prior to plotting</a:t>
            </a:r>
            <a:endParaRPr sz="1200"/>
          </a:p>
          <a:p>
            <a:pPr indent="0" lvl="0" marL="0" rtl="0" algn="l">
              <a:spcBef>
                <a:spcPts val="600"/>
              </a:spcBef>
              <a:spcAft>
                <a:spcPts val="0"/>
              </a:spcAft>
              <a:buNone/>
            </a:pPr>
            <a:r>
              <a:rPr b="1" lang="en" sz="1200">
                <a:latin typeface="Encode Sans Semi Condensed"/>
                <a:ea typeface="Encode Sans Semi Condensed"/>
                <a:cs typeface="Encode Sans Semi Condensed"/>
                <a:sym typeface="Encode Sans Semi Condensed"/>
              </a:rPr>
              <a:t>Genres Explored</a:t>
            </a:r>
            <a:endParaRPr b="1" sz="1200">
              <a:latin typeface="Encode Sans Semi Condensed"/>
              <a:ea typeface="Encode Sans Semi Condensed"/>
              <a:cs typeface="Encode Sans Semi Condensed"/>
              <a:sym typeface="Encode Sans Semi Condensed"/>
            </a:endParaRPr>
          </a:p>
          <a:p>
            <a:pPr indent="-190500" lvl="0" marL="285750" marR="0" rtl="0" algn="l">
              <a:lnSpc>
                <a:spcPct val="100000"/>
              </a:lnSpc>
              <a:spcBef>
                <a:spcPts val="600"/>
              </a:spcBef>
              <a:spcAft>
                <a:spcPts val="0"/>
              </a:spcAft>
              <a:buSzPts val="1200"/>
              <a:buChar char="●"/>
            </a:pPr>
            <a:r>
              <a:rPr lang="en" sz="1200"/>
              <a:t>Hard rock, EDM, rap, dance and country</a:t>
            </a:r>
            <a:endParaRPr sz="1200"/>
          </a:p>
          <a:p>
            <a:pPr indent="0" lvl="0" marL="0" rtl="0" algn="l">
              <a:spcBef>
                <a:spcPts val="600"/>
              </a:spcBef>
              <a:spcAft>
                <a:spcPts val="0"/>
              </a:spcAft>
              <a:buNone/>
            </a:pPr>
            <a:r>
              <a:t/>
            </a:r>
            <a:endParaRPr sz="1200"/>
          </a:p>
          <a:p>
            <a:pPr indent="0" lvl="0" marL="0" rtl="0" algn="l">
              <a:spcBef>
                <a:spcPts val="600"/>
              </a:spcBef>
              <a:spcAft>
                <a:spcPts val="0"/>
              </a:spcAft>
              <a:buNone/>
            </a:pPr>
            <a:r>
              <a:t/>
            </a:r>
            <a:endParaRPr sz="1200"/>
          </a:p>
          <a:p>
            <a:pPr indent="0" lvl="0" marL="0" rtl="0" algn="l">
              <a:spcBef>
                <a:spcPts val="600"/>
              </a:spcBef>
              <a:spcAft>
                <a:spcPts val="0"/>
              </a:spcAft>
              <a:buNone/>
            </a:pPr>
            <a:r>
              <a:t/>
            </a:r>
            <a:endParaRPr sz="1200"/>
          </a:p>
          <a:p>
            <a:pPr indent="0" lvl="0" marL="0" rtl="0" algn="l">
              <a:spcBef>
                <a:spcPts val="600"/>
              </a:spcBef>
              <a:spcAft>
                <a:spcPts val="0"/>
              </a:spcAft>
              <a:buNone/>
            </a:pPr>
            <a:r>
              <a:t/>
            </a:r>
            <a:endParaRPr sz="1200"/>
          </a:p>
          <a:p>
            <a:pPr indent="0" lvl="0" marL="0" rtl="0" algn="l">
              <a:lnSpc>
                <a:spcPct val="100000"/>
              </a:lnSpc>
              <a:spcBef>
                <a:spcPts val="600"/>
              </a:spcBef>
              <a:spcAft>
                <a:spcPts val="0"/>
              </a:spcAft>
              <a:buNone/>
            </a:pPr>
            <a:r>
              <a:t/>
            </a:r>
            <a:endParaRPr sz="1200"/>
          </a:p>
        </p:txBody>
      </p:sp>
      <p:sp>
        <p:nvSpPr>
          <p:cNvPr id="264" name="Google Shape;264;p24"/>
          <p:cNvSpPr txBox="1"/>
          <p:nvPr>
            <p:ph idx="1" type="body"/>
          </p:nvPr>
        </p:nvSpPr>
        <p:spPr>
          <a:xfrm>
            <a:off x="4901775" y="3836300"/>
            <a:ext cx="3636900" cy="1109700"/>
          </a:xfrm>
          <a:prstGeom prst="rect">
            <a:avLst/>
          </a:prstGeom>
        </p:spPr>
        <p:txBody>
          <a:bodyPr anchorCtr="0" anchor="t" bIns="0" lIns="0" spcFirstLastPara="1" rIns="0" wrap="square" tIns="0">
            <a:noAutofit/>
          </a:bodyPr>
          <a:lstStyle/>
          <a:p>
            <a:pPr indent="0" lvl="0" marL="0" rtl="0" algn="l">
              <a:lnSpc>
                <a:spcPct val="100000"/>
              </a:lnSpc>
              <a:spcBef>
                <a:spcPts val="600"/>
              </a:spcBef>
              <a:spcAft>
                <a:spcPts val="0"/>
              </a:spcAft>
              <a:buNone/>
            </a:pPr>
            <a:r>
              <a:rPr b="1" lang="en" sz="1200">
                <a:latin typeface="Encode Sans Semi Condensed"/>
                <a:ea typeface="Encode Sans Semi Condensed"/>
                <a:cs typeface="Encode Sans Semi Condensed"/>
                <a:sym typeface="Encode Sans Semi Condensed"/>
              </a:rPr>
              <a:t>Metallica - Hard Rock</a:t>
            </a:r>
            <a:endParaRPr b="1" sz="1200">
              <a:latin typeface="Encode Sans Semi Condensed"/>
              <a:ea typeface="Encode Sans Semi Condensed"/>
              <a:cs typeface="Encode Sans Semi Condensed"/>
              <a:sym typeface="Encode Sans Semi Condensed"/>
            </a:endParaRPr>
          </a:p>
          <a:p>
            <a:pPr indent="0" lvl="0" marL="0" rtl="0" algn="l">
              <a:lnSpc>
                <a:spcPct val="100000"/>
              </a:lnSpc>
              <a:spcBef>
                <a:spcPts val="600"/>
              </a:spcBef>
              <a:spcAft>
                <a:spcPts val="0"/>
              </a:spcAft>
              <a:buNone/>
            </a:pPr>
            <a:r>
              <a:rPr lang="en" sz="1200"/>
              <a:t>Surprises: danceability, explicit, loudness</a:t>
            </a:r>
            <a:endParaRPr sz="1200"/>
          </a:p>
          <a:p>
            <a:pPr indent="0" lvl="0" marL="0" rtl="0" algn="l">
              <a:lnSpc>
                <a:spcPct val="100000"/>
              </a:lnSpc>
              <a:spcBef>
                <a:spcPts val="600"/>
              </a:spcBef>
              <a:spcAft>
                <a:spcPts val="0"/>
              </a:spcAft>
              <a:buNone/>
            </a:pPr>
            <a:r>
              <a:rPr lang="en" sz="1200"/>
              <a:t>Expected: valence, speechiness, accousticness, liveness, instrumentalness</a:t>
            </a:r>
            <a:endParaRPr sz="1200"/>
          </a:p>
          <a:p>
            <a:pPr indent="0" lvl="0" marL="0" rtl="0" algn="l">
              <a:lnSpc>
                <a:spcPct val="100000"/>
              </a:lnSpc>
              <a:spcBef>
                <a:spcPts val="600"/>
              </a:spcBef>
              <a:spcAft>
                <a:spcPts val="0"/>
              </a:spcAft>
              <a:buNone/>
            </a:pPr>
            <a:r>
              <a:t/>
            </a:r>
            <a:endParaRPr b="1" sz="1200">
              <a:latin typeface="Encode Sans Semi Condensed"/>
              <a:ea typeface="Encode Sans Semi Condensed"/>
              <a:cs typeface="Encode Sans Semi Condensed"/>
              <a:sym typeface="Encode Sans Semi Condensed"/>
            </a:endParaRPr>
          </a:p>
          <a:p>
            <a:pPr indent="0" lvl="0" marL="0" rtl="0" algn="l">
              <a:lnSpc>
                <a:spcPct val="100000"/>
              </a:lnSpc>
              <a:spcBef>
                <a:spcPts val="600"/>
              </a:spcBef>
              <a:spcAft>
                <a:spcPts val="0"/>
              </a:spcAft>
              <a:buNone/>
            </a:pPr>
            <a:r>
              <a:t/>
            </a:r>
            <a:endParaRPr sz="1200"/>
          </a:p>
        </p:txBody>
      </p:sp>
      <p:pic>
        <p:nvPicPr>
          <p:cNvPr id="265" name="Google Shape;265;p24"/>
          <p:cNvPicPr preferRelativeResize="0"/>
          <p:nvPr/>
        </p:nvPicPr>
        <p:blipFill>
          <a:blip r:embed="rId3">
            <a:alphaModFix/>
          </a:blip>
          <a:stretch>
            <a:fillRect/>
          </a:stretch>
        </p:blipFill>
        <p:spPr>
          <a:xfrm>
            <a:off x="7813625" y="4703500"/>
            <a:ext cx="1330375" cy="440000"/>
          </a:xfrm>
          <a:prstGeom prst="rect">
            <a:avLst/>
          </a:prstGeom>
          <a:noFill/>
          <a:ln>
            <a:noFill/>
          </a:ln>
          <a:effectLst>
            <a:outerShdw blurRad="57150" rotWithShape="0" algn="bl" dir="8280000" dist="19050">
              <a:srgbClr val="000000">
                <a:alpha val="50000"/>
              </a:srgbClr>
            </a:outerShdw>
          </a:effectLst>
        </p:spPr>
      </p:pic>
      <p:pic>
        <p:nvPicPr>
          <p:cNvPr id="266" name="Google Shape;266;p24"/>
          <p:cNvPicPr preferRelativeResize="0"/>
          <p:nvPr/>
        </p:nvPicPr>
        <p:blipFill>
          <a:blip r:embed="rId4">
            <a:alphaModFix/>
          </a:blip>
          <a:stretch>
            <a:fillRect/>
          </a:stretch>
        </p:blipFill>
        <p:spPr>
          <a:xfrm>
            <a:off x="4674375" y="1325850"/>
            <a:ext cx="3719070" cy="245204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25"/>
          <p:cNvSpPr txBox="1"/>
          <p:nvPr>
            <p:ph type="title"/>
          </p:nvPr>
        </p:nvSpPr>
        <p:spPr>
          <a:xfrm>
            <a:off x="533400" y="277650"/>
            <a:ext cx="6840600" cy="8958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b="1" lang="en">
                <a:latin typeface="Encode Sans Semi Condensed"/>
                <a:ea typeface="Encode Sans Semi Condensed"/>
                <a:cs typeface="Encode Sans Semi Condensed"/>
                <a:sym typeface="Encode Sans Semi Condensed"/>
              </a:rPr>
              <a:t>Analysis:</a:t>
            </a:r>
            <a:r>
              <a:rPr lang="en"/>
              <a:t> Popular Genres</a:t>
            </a:r>
            <a:endParaRPr/>
          </a:p>
        </p:txBody>
      </p:sp>
      <p:sp>
        <p:nvSpPr>
          <p:cNvPr id="272" name="Google Shape;272;p25"/>
          <p:cNvSpPr txBox="1"/>
          <p:nvPr>
            <p:ph idx="1" type="body"/>
          </p:nvPr>
        </p:nvSpPr>
        <p:spPr>
          <a:xfrm>
            <a:off x="838200" y="4046100"/>
            <a:ext cx="3545400" cy="1109700"/>
          </a:xfrm>
          <a:prstGeom prst="rect">
            <a:avLst/>
          </a:prstGeom>
        </p:spPr>
        <p:txBody>
          <a:bodyPr anchorCtr="0" anchor="t" bIns="0" lIns="0" spcFirstLastPara="1" rIns="0" wrap="square" tIns="0">
            <a:noAutofit/>
          </a:bodyPr>
          <a:lstStyle/>
          <a:p>
            <a:pPr indent="0" lvl="0" marL="0" rtl="0" algn="l">
              <a:lnSpc>
                <a:spcPct val="100000"/>
              </a:lnSpc>
              <a:spcBef>
                <a:spcPts val="600"/>
              </a:spcBef>
              <a:spcAft>
                <a:spcPts val="0"/>
              </a:spcAft>
              <a:buNone/>
            </a:pPr>
            <a:r>
              <a:rPr b="1" lang="en" sz="1200">
                <a:latin typeface="Encode Sans Semi Condensed"/>
                <a:ea typeface="Encode Sans Semi Condensed"/>
                <a:cs typeface="Encode Sans Semi Condensed"/>
                <a:sym typeface="Encode Sans Semi Condensed"/>
              </a:rPr>
              <a:t>Avicii - EDM</a:t>
            </a:r>
            <a:endParaRPr b="1" sz="1200">
              <a:latin typeface="Encode Sans Semi Condensed"/>
              <a:ea typeface="Encode Sans Semi Condensed"/>
              <a:cs typeface="Encode Sans Semi Condensed"/>
              <a:sym typeface="Encode Sans Semi Condensed"/>
            </a:endParaRPr>
          </a:p>
          <a:p>
            <a:pPr indent="0" lvl="0" marL="0" rtl="0" algn="l">
              <a:lnSpc>
                <a:spcPct val="100000"/>
              </a:lnSpc>
              <a:spcBef>
                <a:spcPts val="600"/>
              </a:spcBef>
              <a:spcAft>
                <a:spcPts val="0"/>
              </a:spcAft>
              <a:buNone/>
            </a:pPr>
            <a:r>
              <a:rPr lang="en" sz="1200"/>
              <a:t>Surprises: loudness</a:t>
            </a:r>
            <a:endParaRPr sz="1200"/>
          </a:p>
          <a:p>
            <a:pPr indent="0" lvl="0" marL="0" rtl="0" algn="l">
              <a:lnSpc>
                <a:spcPct val="100000"/>
              </a:lnSpc>
              <a:spcBef>
                <a:spcPts val="600"/>
              </a:spcBef>
              <a:spcAft>
                <a:spcPts val="0"/>
              </a:spcAft>
              <a:buNone/>
            </a:pPr>
            <a:r>
              <a:rPr lang="en" sz="1200"/>
              <a:t>Expected: energy, speechiness, danceability, instrumentalness</a:t>
            </a:r>
            <a:endParaRPr sz="1200"/>
          </a:p>
          <a:p>
            <a:pPr indent="0" lvl="0" marL="0" rtl="0" algn="l">
              <a:lnSpc>
                <a:spcPct val="100000"/>
              </a:lnSpc>
              <a:spcBef>
                <a:spcPts val="600"/>
              </a:spcBef>
              <a:spcAft>
                <a:spcPts val="0"/>
              </a:spcAft>
              <a:buNone/>
            </a:pPr>
            <a:r>
              <a:t/>
            </a:r>
            <a:endParaRPr sz="1200"/>
          </a:p>
        </p:txBody>
      </p:sp>
      <p:sp>
        <p:nvSpPr>
          <p:cNvPr id="273" name="Google Shape;273;p25"/>
          <p:cNvSpPr txBox="1"/>
          <p:nvPr>
            <p:ph idx="1" type="body"/>
          </p:nvPr>
        </p:nvSpPr>
        <p:spPr>
          <a:xfrm>
            <a:off x="5234625" y="4046100"/>
            <a:ext cx="2255100" cy="1109700"/>
          </a:xfrm>
          <a:prstGeom prst="rect">
            <a:avLst/>
          </a:prstGeom>
        </p:spPr>
        <p:txBody>
          <a:bodyPr anchorCtr="0" anchor="t" bIns="0" lIns="0" spcFirstLastPara="1" rIns="0" wrap="square" tIns="0">
            <a:noAutofit/>
          </a:bodyPr>
          <a:lstStyle/>
          <a:p>
            <a:pPr indent="0" lvl="0" marL="0" rtl="0" algn="l">
              <a:lnSpc>
                <a:spcPct val="100000"/>
              </a:lnSpc>
              <a:spcBef>
                <a:spcPts val="600"/>
              </a:spcBef>
              <a:spcAft>
                <a:spcPts val="0"/>
              </a:spcAft>
              <a:buNone/>
            </a:pPr>
            <a:r>
              <a:rPr b="1" lang="en" sz="1200">
                <a:latin typeface="Encode Sans Semi Condensed"/>
                <a:ea typeface="Encode Sans Semi Condensed"/>
                <a:cs typeface="Encode Sans Semi Condensed"/>
                <a:sym typeface="Encode Sans Semi Condensed"/>
              </a:rPr>
              <a:t>Eminem - Rap</a:t>
            </a:r>
            <a:endParaRPr b="1" sz="1200">
              <a:latin typeface="Encode Sans Semi Condensed"/>
              <a:ea typeface="Encode Sans Semi Condensed"/>
              <a:cs typeface="Encode Sans Semi Condensed"/>
              <a:sym typeface="Encode Sans Semi Condensed"/>
            </a:endParaRPr>
          </a:p>
          <a:p>
            <a:pPr indent="0" lvl="0" marL="0" rtl="0" algn="l">
              <a:lnSpc>
                <a:spcPct val="100000"/>
              </a:lnSpc>
              <a:spcBef>
                <a:spcPts val="600"/>
              </a:spcBef>
              <a:spcAft>
                <a:spcPts val="0"/>
              </a:spcAft>
              <a:buNone/>
            </a:pPr>
            <a:r>
              <a:rPr lang="en" sz="1200"/>
              <a:t>Surprises: valence, speechiness</a:t>
            </a:r>
            <a:endParaRPr sz="1200"/>
          </a:p>
          <a:p>
            <a:pPr indent="0" lvl="0" marL="0" rtl="0" algn="l">
              <a:lnSpc>
                <a:spcPct val="100000"/>
              </a:lnSpc>
              <a:spcBef>
                <a:spcPts val="600"/>
              </a:spcBef>
              <a:spcAft>
                <a:spcPts val="0"/>
              </a:spcAft>
              <a:buNone/>
            </a:pPr>
            <a:r>
              <a:rPr lang="en" sz="1200"/>
              <a:t>Expected: explicit, danceability, tempo, energy</a:t>
            </a:r>
            <a:endParaRPr sz="1200"/>
          </a:p>
          <a:p>
            <a:pPr indent="0" lvl="0" marL="0" rtl="0" algn="l">
              <a:lnSpc>
                <a:spcPct val="100000"/>
              </a:lnSpc>
              <a:spcBef>
                <a:spcPts val="600"/>
              </a:spcBef>
              <a:spcAft>
                <a:spcPts val="0"/>
              </a:spcAft>
              <a:buNone/>
            </a:pPr>
            <a:r>
              <a:t/>
            </a:r>
            <a:endParaRPr sz="1200"/>
          </a:p>
        </p:txBody>
      </p:sp>
      <p:pic>
        <p:nvPicPr>
          <p:cNvPr id="274" name="Google Shape;274;p25"/>
          <p:cNvPicPr preferRelativeResize="0"/>
          <p:nvPr/>
        </p:nvPicPr>
        <p:blipFill>
          <a:blip r:embed="rId3">
            <a:alphaModFix/>
          </a:blip>
          <a:stretch>
            <a:fillRect/>
          </a:stretch>
        </p:blipFill>
        <p:spPr>
          <a:xfrm>
            <a:off x="7813625" y="4703500"/>
            <a:ext cx="1330375" cy="440000"/>
          </a:xfrm>
          <a:prstGeom prst="rect">
            <a:avLst/>
          </a:prstGeom>
          <a:noFill/>
          <a:ln>
            <a:noFill/>
          </a:ln>
          <a:effectLst>
            <a:outerShdw blurRad="57150" rotWithShape="0" algn="bl" dir="8280000" dist="19050">
              <a:srgbClr val="000000">
                <a:alpha val="50000"/>
              </a:srgbClr>
            </a:outerShdw>
          </a:effectLst>
        </p:spPr>
      </p:pic>
      <p:pic>
        <p:nvPicPr>
          <p:cNvPr id="275" name="Google Shape;275;p25"/>
          <p:cNvPicPr preferRelativeResize="0"/>
          <p:nvPr/>
        </p:nvPicPr>
        <p:blipFill>
          <a:blip r:embed="rId4">
            <a:alphaModFix/>
          </a:blip>
          <a:stretch>
            <a:fillRect/>
          </a:stretch>
        </p:blipFill>
        <p:spPr>
          <a:xfrm>
            <a:off x="228600" y="1478250"/>
            <a:ext cx="3894715" cy="2567849"/>
          </a:xfrm>
          <a:prstGeom prst="rect">
            <a:avLst/>
          </a:prstGeom>
          <a:noFill/>
          <a:ln>
            <a:noFill/>
          </a:ln>
        </p:spPr>
      </p:pic>
      <p:pic>
        <p:nvPicPr>
          <p:cNvPr id="276" name="Google Shape;276;p25"/>
          <p:cNvPicPr preferRelativeResize="0"/>
          <p:nvPr/>
        </p:nvPicPr>
        <p:blipFill>
          <a:blip r:embed="rId5">
            <a:alphaModFix/>
          </a:blip>
          <a:stretch>
            <a:fillRect/>
          </a:stretch>
        </p:blipFill>
        <p:spPr>
          <a:xfrm>
            <a:off x="4504315" y="1478250"/>
            <a:ext cx="3894715" cy="256784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26"/>
          <p:cNvSpPr txBox="1"/>
          <p:nvPr>
            <p:ph type="title"/>
          </p:nvPr>
        </p:nvSpPr>
        <p:spPr>
          <a:xfrm>
            <a:off x="533400" y="277650"/>
            <a:ext cx="6840600" cy="8958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b="1" lang="en">
                <a:latin typeface="Encode Sans Semi Condensed"/>
                <a:ea typeface="Encode Sans Semi Condensed"/>
                <a:cs typeface="Encode Sans Semi Condensed"/>
                <a:sym typeface="Encode Sans Semi Condensed"/>
              </a:rPr>
              <a:t>Analysis:</a:t>
            </a:r>
            <a:r>
              <a:rPr lang="en"/>
              <a:t> Popular Genres</a:t>
            </a:r>
            <a:endParaRPr/>
          </a:p>
        </p:txBody>
      </p:sp>
      <p:sp>
        <p:nvSpPr>
          <p:cNvPr id="282" name="Google Shape;282;p26"/>
          <p:cNvSpPr txBox="1"/>
          <p:nvPr>
            <p:ph idx="1" type="body"/>
          </p:nvPr>
        </p:nvSpPr>
        <p:spPr>
          <a:xfrm>
            <a:off x="5234625" y="4046100"/>
            <a:ext cx="2715600" cy="1109700"/>
          </a:xfrm>
          <a:prstGeom prst="rect">
            <a:avLst/>
          </a:prstGeom>
        </p:spPr>
        <p:txBody>
          <a:bodyPr anchorCtr="0" anchor="t" bIns="0" lIns="0" spcFirstLastPara="1" rIns="0" wrap="square" tIns="0">
            <a:noAutofit/>
          </a:bodyPr>
          <a:lstStyle/>
          <a:p>
            <a:pPr indent="0" lvl="0" marL="0" rtl="0" algn="l">
              <a:lnSpc>
                <a:spcPct val="100000"/>
              </a:lnSpc>
              <a:spcBef>
                <a:spcPts val="600"/>
              </a:spcBef>
              <a:spcAft>
                <a:spcPts val="0"/>
              </a:spcAft>
              <a:buNone/>
            </a:pPr>
            <a:r>
              <a:rPr b="1" lang="en" sz="1200">
                <a:latin typeface="Encode Sans Semi Condensed"/>
                <a:ea typeface="Encode Sans Semi Condensed"/>
                <a:cs typeface="Encode Sans Semi Condensed"/>
                <a:sym typeface="Encode Sans Semi Condensed"/>
              </a:rPr>
              <a:t>Blake Shelton - Country</a:t>
            </a:r>
            <a:endParaRPr b="1" sz="1200">
              <a:latin typeface="Encode Sans Semi Condensed"/>
              <a:ea typeface="Encode Sans Semi Condensed"/>
              <a:cs typeface="Encode Sans Semi Condensed"/>
              <a:sym typeface="Encode Sans Semi Condensed"/>
            </a:endParaRPr>
          </a:p>
          <a:p>
            <a:pPr indent="0" lvl="0" marL="0" rtl="0" algn="l">
              <a:lnSpc>
                <a:spcPct val="100000"/>
              </a:lnSpc>
              <a:spcBef>
                <a:spcPts val="600"/>
              </a:spcBef>
              <a:spcAft>
                <a:spcPts val="0"/>
              </a:spcAft>
              <a:buNone/>
            </a:pPr>
            <a:r>
              <a:rPr lang="en" sz="1200"/>
              <a:t>Surprises: loudness, duration, accousticness, valence, danceability </a:t>
            </a:r>
            <a:endParaRPr sz="1200"/>
          </a:p>
          <a:p>
            <a:pPr indent="0" lvl="0" marL="0" rtl="0" algn="l">
              <a:lnSpc>
                <a:spcPct val="100000"/>
              </a:lnSpc>
              <a:spcBef>
                <a:spcPts val="600"/>
              </a:spcBef>
              <a:spcAft>
                <a:spcPts val="0"/>
              </a:spcAft>
              <a:buNone/>
            </a:pPr>
            <a:r>
              <a:rPr lang="en" sz="1200"/>
              <a:t>Expected: liveness, speechiness, explicit</a:t>
            </a:r>
            <a:endParaRPr sz="1200"/>
          </a:p>
          <a:p>
            <a:pPr indent="0" lvl="0" marL="0" rtl="0" algn="l">
              <a:lnSpc>
                <a:spcPct val="100000"/>
              </a:lnSpc>
              <a:spcBef>
                <a:spcPts val="600"/>
              </a:spcBef>
              <a:spcAft>
                <a:spcPts val="0"/>
              </a:spcAft>
              <a:buNone/>
            </a:pPr>
            <a:r>
              <a:t/>
            </a:r>
            <a:endParaRPr sz="1200"/>
          </a:p>
        </p:txBody>
      </p:sp>
      <p:sp>
        <p:nvSpPr>
          <p:cNvPr id="283" name="Google Shape;283;p26"/>
          <p:cNvSpPr txBox="1"/>
          <p:nvPr>
            <p:ph idx="1" type="body"/>
          </p:nvPr>
        </p:nvSpPr>
        <p:spPr>
          <a:xfrm>
            <a:off x="471825" y="4046100"/>
            <a:ext cx="2845200" cy="1109700"/>
          </a:xfrm>
          <a:prstGeom prst="rect">
            <a:avLst/>
          </a:prstGeom>
        </p:spPr>
        <p:txBody>
          <a:bodyPr anchorCtr="0" anchor="t" bIns="0" lIns="0" spcFirstLastPara="1" rIns="0" wrap="square" tIns="0">
            <a:noAutofit/>
          </a:bodyPr>
          <a:lstStyle/>
          <a:p>
            <a:pPr indent="0" lvl="0" marL="0" rtl="0" algn="l">
              <a:lnSpc>
                <a:spcPct val="100000"/>
              </a:lnSpc>
              <a:spcBef>
                <a:spcPts val="600"/>
              </a:spcBef>
              <a:spcAft>
                <a:spcPts val="0"/>
              </a:spcAft>
              <a:buNone/>
            </a:pPr>
            <a:r>
              <a:rPr b="1" lang="en" sz="1200">
                <a:latin typeface="Encode Sans Semi Condensed"/>
                <a:ea typeface="Encode Sans Semi Condensed"/>
                <a:cs typeface="Encode Sans Semi Condensed"/>
                <a:sym typeface="Encode Sans Semi Condensed"/>
              </a:rPr>
              <a:t>Taylor Swift </a:t>
            </a:r>
            <a:r>
              <a:rPr b="1" lang="en" sz="1200">
                <a:latin typeface="Encode Sans Semi Condensed"/>
                <a:ea typeface="Encode Sans Semi Condensed"/>
                <a:cs typeface="Encode Sans Semi Condensed"/>
                <a:sym typeface="Encode Sans Semi Condensed"/>
              </a:rPr>
              <a:t> - Dance/Pop</a:t>
            </a:r>
            <a:endParaRPr b="1" sz="1200">
              <a:latin typeface="Encode Sans Semi Condensed"/>
              <a:ea typeface="Encode Sans Semi Condensed"/>
              <a:cs typeface="Encode Sans Semi Condensed"/>
              <a:sym typeface="Encode Sans Semi Condensed"/>
            </a:endParaRPr>
          </a:p>
          <a:p>
            <a:pPr indent="0" lvl="0" marL="0" rtl="0" algn="l">
              <a:lnSpc>
                <a:spcPct val="100000"/>
              </a:lnSpc>
              <a:spcBef>
                <a:spcPts val="600"/>
              </a:spcBef>
              <a:spcAft>
                <a:spcPts val="0"/>
              </a:spcAft>
              <a:buNone/>
            </a:pPr>
            <a:r>
              <a:rPr lang="en" sz="1200"/>
              <a:t>Surprises: explicit, loudness, accousticness, speechiness</a:t>
            </a:r>
            <a:endParaRPr sz="1200"/>
          </a:p>
          <a:p>
            <a:pPr indent="0" lvl="0" marL="0" rtl="0" algn="l">
              <a:lnSpc>
                <a:spcPct val="100000"/>
              </a:lnSpc>
              <a:spcBef>
                <a:spcPts val="600"/>
              </a:spcBef>
              <a:spcAft>
                <a:spcPts val="0"/>
              </a:spcAft>
              <a:buNone/>
            </a:pPr>
            <a:r>
              <a:rPr lang="en" sz="1200"/>
              <a:t>Expected: lenergy, danceability, tempo</a:t>
            </a:r>
            <a:endParaRPr sz="1200"/>
          </a:p>
          <a:p>
            <a:pPr indent="0" lvl="0" marL="0" rtl="0" algn="l">
              <a:lnSpc>
                <a:spcPct val="100000"/>
              </a:lnSpc>
              <a:spcBef>
                <a:spcPts val="600"/>
              </a:spcBef>
              <a:spcAft>
                <a:spcPts val="0"/>
              </a:spcAft>
              <a:buNone/>
            </a:pPr>
            <a:r>
              <a:t/>
            </a:r>
            <a:endParaRPr sz="1200"/>
          </a:p>
        </p:txBody>
      </p:sp>
      <p:pic>
        <p:nvPicPr>
          <p:cNvPr id="284" name="Google Shape;284;p26"/>
          <p:cNvPicPr preferRelativeResize="0"/>
          <p:nvPr/>
        </p:nvPicPr>
        <p:blipFill>
          <a:blip r:embed="rId3">
            <a:alphaModFix/>
          </a:blip>
          <a:stretch>
            <a:fillRect/>
          </a:stretch>
        </p:blipFill>
        <p:spPr>
          <a:xfrm>
            <a:off x="7813625" y="4703500"/>
            <a:ext cx="1330375" cy="440000"/>
          </a:xfrm>
          <a:prstGeom prst="rect">
            <a:avLst/>
          </a:prstGeom>
          <a:noFill/>
          <a:ln>
            <a:noFill/>
          </a:ln>
          <a:effectLst>
            <a:outerShdw blurRad="57150" rotWithShape="0" algn="bl" dir="8280000" dist="19050">
              <a:srgbClr val="000000">
                <a:alpha val="50000"/>
              </a:srgbClr>
            </a:outerShdw>
          </a:effectLst>
        </p:spPr>
      </p:pic>
      <p:pic>
        <p:nvPicPr>
          <p:cNvPr id="285" name="Google Shape;285;p26"/>
          <p:cNvPicPr preferRelativeResize="0"/>
          <p:nvPr/>
        </p:nvPicPr>
        <p:blipFill>
          <a:blip r:embed="rId4">
            <a:alphaModFix/>
          </a:blip>
          <a:stretch>
            <a:fillRect/>
          </a:stretch>
        </p:blipFill>
        <p:spPr>
          <a:xfrm>
            <a:off x="152400" y="1325850"/>
            <a:ext cx="3894715" cy="2567849"/>
          </a:xfrm>
          <a:prstGeom prst="rect">
            <a:avLst/>
          </a:prstGeom>
          <a:noFill/>
          <a:ln>
            <a:noFill/>
          </a:ln>
        </p:spPr>
      </p:pic>
      <p:pic>
        <p:nvPicPr>
          <p:cNvPr id="286" name="Google Shape;286;p26"/>
          <p:cNvPicPr preferRelativeResize="0"/>
          <p:nvPr/>
        </p:nvPicPr>
        <p:blipFill>
          <a:blip r:embed="rId5">
            <a:alphaModFix/>
          </a:blip>
          <a:stretch>
            <a:fillRect/>
          </a:stretch>
        </p:blipFill>
        <p:spPr>
          <a:xfrm>
            <a:off x="4199515" y="1325850"/>
            <a:ext cx="3894715" cy="256784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27"/>
          <p:cNvSpPr txBox="1"/>
          <p:nvPr>
            <p:ph type="title"/>
          </p:nvPr>
        </p:nvSpPr>
        <p:spPr>
          <a:xfrm>
            <a:off x="533400" y="277650"/>
            <a:ext cx="6840600" cy="8958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b="1" lang="en">
                <a:latin typeface="Encode Sans Semi Condensed"/>
                <a:ea typeface="Encode Sans Semi Condensed"/>
                <a:cs typeface="Encode Sans Semi Condensed"/>
                <a:sym typeface="Encode Sans Semi Condensed"/>
              </a:rPr>
              <a:t>Analysis:</a:t>
            </a:r>
            <a:r>
              <a:rPr lang="en"/>
              <a:t> Popular Genres - Summary</a:t>
            </a:r>
            <a:endParaRPr/>
          </a:p>
        </p:txBody>
      </p:sp>
      <p:sp>
        <p:nvSpPr>
          <p:cNvPr id="292" name="Google Shape;292;p27"/>
          <p:cNvSpPr txBox="1"/>
          <p:nvPr>
            <p:ph idx="1" type="body"/>
          </p:nvPr>
        </p:nvSpPr>
        <p:spPr>
          <a:xfrm>
            <a:off x="4807800" y="1535525"/>
            <a:ext cx="3545400" cy="2810700"/>
          </a:xfrm>
          <a:prstGeom prst="rect">
            <a:avLst/>
          </a:prstGeom>
        </p:spPr>
        <p:txBody>
          <a:bodyPr anchorCtr="0" anchor="t" bIns="0" lIns="0" spcFirstLastPara="1" rIns="0" wrap="square" tIns="0">
            <a:noAutofit/>
          </a:bodyPr>
          <a:lstStyle/>
          <a:p>
            <a:pPr indent="0" lvl="0" marL="0" rtl="0" algn="l">
              <a:lnSpc>
                <a:spcPct val="100000"/>
              </a:lnSpc>
              <a:spcBef>
                <a:spcPts val="600"/>
              </a:spcBef>
              <a:spcAft>
                <a:spcPts val="0"/>
              </a:spcAft>
              <a:buNone/>
            </a:pPr>
            <a:r>
              <a:rPr b="1" lang="en" sz="1200">
                <a:solidFill>
                  <a:srgbClr val="000000"/>
                </a:solidFill>
                <a:latin typeface="Encode Sans Semi Condensed"/>
                <a:ea typeface="Encode Sans Semi Condensed"/>
                <a:cs typeface="Encode Sans Semi Condensed"/>
                <a:sym typeface="Encode Sans Semi Condensed"/>
              </a:rPr>
              <a:t>Summary of Popular Genre Characteristics</a:t>
            </a:r>
            <a:endParaRPr b="1" sz="1200">
              <a:latin typeface="Encode Sans Semi Condensed"/>
              <a:ea typeface="Encode Sans Semi Condensed"/>
              <a:cs typeface="Encode Sans Semi Condensed"/>
              <a:sym typeface="Encode Sans Semi Condensed"/>
            </a:endParaRPr>
          </a:p>
          <a:p>
            <a:pPr indent="-190500" lvl="0" marL="285750" rtl="0" algn="l">
              <a:lnSpc>
                <a:spcPct val="150000"/>
              </a:lnSpc>
              <a:spcBef>
                <a:spcPts val="600"/>
              </a:spcBef>
              <a:spcAft>
                <a:spcPts val="0"/>
              </a:spcAft>
              <a:buSzPts val="1200"/>
              <a:buChar char="●"/>
            </a:pPr>
            <a:r>
              <a:rPr lang="en" sz="1200">
                <a:solidFill>
                  <a:srgbClr val="000000"/>
                </a:solidFill>
              </a:rPr>
              <a:t>All genres chosen have low speechiness and low instrumentaliness</a:t>
            </a:r>
            <a:endParaRPr sz="1200">
              <a:solidFill>
                <a:srgbClr val="000000"/>
              </a:solidFill>
            </a:endParaRPr>
          </a:p>
          <a:p>
            <a:pPr indent="-190500" lvl="0" marL="285750" rtl="0" algn="l">
              <a:lnSpc>
                <a:spcPct val="150000"/>
              </a:lnSpc>
              <a:spcBef>
                <a:spcPts val="0"/>
              </a:spcBef>
              <a:spcAft>
                <a:spcPts val="0"/>
              </a:spcAft>
              <a:buSzPts val="1200"/>
              <a:buChar char="●"/>
            </a:pPr>
            <a:r>
              <a:rPr lang="en" sz="1200">
                <a:solidFill>
                  <a:srgbClr val="000000"/>
                </a:solidFill>
              </a:rPr>
              <a:t>Live recorded music doesn’t appear to be popular option</a:t>
            </a:r>
            <a:endParaRPr sz="1200">
              <a:solidFill>
                <a:srgbClr val="000000"/>
              </a:solidFill>
            </a:endParaRPr>
          </a:p>
          <a:p>
            <a:pPr indent="-190500" lvl="0" marL="285750" rtl="0" algn="l">
              <a:lnSpc>
                <a:spcPct val="150000"/>
              </a:lnSpc>
              <a:spcBef>
                <a:spcPts val="0"/>
              </a:spcBef>
              <a:spcAft>
                <a:spcPts val="0"/>
              </a:spcAft>
              <a:buSzPts val="1200"/>
              <a:buChar char="●"/>
            </a:pPr>
            <a:r>
              <a:rPr lang="en" sz="1200">
                <a:solidFill>
                  <a:srgbClr val="000000"/>
                </a:solidFill>
              </a:rPr>
              <a:t>Major differentiation amongst explicit and accousticness categories for at least two artists</a:t>
            </a:r>
            <a:endParaRPr sz="1200">
              <a:solidFill>
                <a:srgbClr val="000000"/>
              </a:solidFill>
            </a:endParaRPr>
          </a:p>
          <a:p>
            <a:pPr indent="-190500" lvl="0" marL="285750" rtl="0" algn="l">
              <a:lnSpc>
                <a:spcPct val="150000"/>
              </a:lnSpc>
              <a:spcBef>
                <a:spcPts val="0"/>
              </a:spcBef>
              <a:spcAft>
                <a:spcPts val="0"/>
              </a:spcAft>
              <a:buSzPts val="1200"/>
              <a:buChar char="●"/>
            </a:pPr>
            <a:r>
              <a:rPr lang="en" sz="1200">
                <a:solidFill>
                  <a:srgbClr val="000000"/>
                </a:solidFill>
              </a:rPr>
              <a:t>Some delineation between valence and energy, but alignment amongst the genres </a:t>
            </a:r>
            <a:endParaRPr sz="1200">
              <a:solidFill>
                <a:srgbClr val="000000"/>
              </a:solidFill>
            </a:endParaRPr>
          </a:p>
          <a:p>
            <a:pPr indent="-190500" lvl="0" marL="285750" rtl="0" algn="l">
              <a:lnSpc>
                <a:spcPct val="150000"/>
              </a:lnSpc>
              <a:spcBef>
                <a:spcPts val="0"/>
              </a:spcBef>
              <a:spcAft>
                <a:spcPts val="0"/>
              </a:spcAft>
              <a:buSzPts val="1200"/>
              <a:buChar char="●"/>
            </a:pPr>
            <a:r>
              <a:rPr lang="en" sz="1200">
                <a:solidFill>
                  <a:srgbClr val="000000"/>
                </a:solidFill>
              </a:rPr>
              <a:t>Song characteristics: evolved or manufactured?</a:t>
            </a:r>
            <a:endParaRPr sz="1200">
              <a:solidFill>
                <a:srgbClr val="000000"/>
              </a:solidFill>
            </a:endParaRPr>
          </a:p>
          <a:p>
            <a:pPr indent="0" lvl="0" marL="0" marR="0" rtl="0" algn="l">
              <a:lnSpc>
                <a:spcPct val="100000"/>
              </a:lnSpc>
              <a:spcBef>
                <a:spcPts val="600"/>
              </a:spcBef>
              <a:spcAft>
                <a:spcPts val="0"/>
              </a:spcAft>
              <a:buNone/>
            </a:pPr>
            <a:r>
              <a:t/>
            </a:r>
            <a:endParaRPr sz="1200"/>
          </a:p>
          <a:p>
            <a:pPr indent="0" lvl="0" marL="0" rtl="0" algn="l">
              <a:spcBef>
                <a:spcPts val="600"/>
              </a:spcBef>
              <a:spcAft>
                <a:spcPts val="0"/>
              </a:spcAft>
              <a:buNone/>
            </a:pPr>
            <a:r>
              <a:t/>
            </a:r>
            <a:endParaRPr sz="1200"/>
          </a:p>
          <a:p>
            <a:pPr indent="0" lvl="0" marL="0" rtl="0" algn="l">
              <a:spcBef>
                <a:spcPts val="600"/>
              </a:spcBef>
              <a:spcAft>
                <a:spcPts val="0"/>
              </a:spcAft>
              <a:buNone/>
            </a:pPr>
            <a:r>
              <a:t/>
            </a:r>
            <a:endParaRPr sz="1200"/>
          </a:p>
          <a:p>
            <a:pPr indent="0" lvl="0" marL="0" rtl="0" algn="l">
              <a:spcBef>
                <a:spcPts val="600"/>
              </a:spcBef>
              <a:spcAft>
                <a:spcPts val="0"/>
              </a:spcAft>
              <a:buNone/>
            </a:pPr>
            <a:r>
              <a:t/>
            </a:r>
            <a:endParaRPr sz="1200"/>
          </a:p>
          <a:p>
            <a:pPr indent="0" lvl="0" marL="0" rtl="0" algn="l">
              <a:spcBef>
                <a:spcPts val="600"/>
              </a:spcBef>
              <a:spcAft>
                <a:spcPts val="0"/>
              </a:spcAft>
              <a:buNone/>
            </a:pPr>
            <a:r>
              <a:t/>
            </a:r>
            <a:endParaRPr sz="1200"/>
          </a:p>
          <a:p>
            <a:pPr indent="0" lvl="0" marL="0" rtl="0" algn="l">
              <a:lnSpc>
                <a:spcPct val="100000"/>
              </a:lnSpc>
              <a:spcBef>
                <a:spcPts val="600"/>
              </a:spcBef>
              <a:spcAft>
                <a:spcPts val="0"/>
              </a:spcAft>
              <a:buNone/>
            </a:pPr>
            <a:r>
              <a:t/>
            </a:r>
            <a:endParaRPr sz="1200"/>
          </a:p>
        </p:txBody>
      </p:sp>
      <p:pic>
        <p:nvPicPr>
          <p:cNvPr id="293" name="Google Shape;293;p27"/>
          <p:cNvPicPr preferRelativeResize="0"/>
          <p:nvPr/>
        </p:nvPicPr>
        <p:blipFill>
          <a:blip r:embed="rId3">
            <a:alphaModFix/>
          </a:blip>
          <a:stretch>
            <a:fillRect/>
          </a:stretch>
        </p:blipFill>
        <p:spPr>
          <a:xfrm>
            <a:off x="7813625" y="4703500"/>
            <a:ext cx="1330375" cy="440000"/>
          </a:xfrm>
          <a:prstGeom prst="rect">
            <a:avLst/>
          </a:prstGeom>
          <a:noFill/>
          <a:ln>
            <a:noFill/>
          </a:ln>
          <a:effectLst>
            <a:outerShdw blurRad="57150" rotWithShape="0" algn="bl" dir="8280000" dist="19050">
              <a:srgbClr val="000000">
                <a:alpha val="50000"/>
              </a:srgbClr>
            </a:outerShdw>
          </a:effectLst>
        </p:spPr>
      </p:pic>
      <p:pic>
        <p:nvPicPr>
          <p:cNvPr id="294" name="Google Shape;294;p27"/>
          <p:cNvPicPr preferRelativeResize="0"/>
          <p:nvPr/>
        </p:nvPicPr>
        <p:blipFill>
          <a:blip r:embed="rId4">
            <a:alphaModFix/>
          </a:blip>
          <a:stretch>
            <a:fillRect/>
          </a:stretch>
        </p:blipFill>
        <p:spPr>
          <a:xfrm>
            <a:off x="215175" y="1737800"/>
            <a:ext cx="4140376" cy="2729818"/>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pic>
        <p:nvPicPr>
          <p:cNvPr id="299" name="Google Shape;299;p28"/>
          <p:cNvPicPr preferRelativeResize="0"/>
          <p:nvPr/>
        </p:nvPicPr>
        <p:blipFill>
          <a:blip r:embed="rId3">
            <a:alphaModFix/>
          </a:blip>
          <a:stretch>
            <a:fillRect/>
          </a:stretch>
        </p:blipFill>
        <p:spPr>
          <a:xfrm>
            <a:off x="4364635" y="1821103"/>
            <a:ext cx="4255326" cy="2836875"/>
          </a:xfrm>
          <a:prstGeom prst="rect">
            <a:avLst/>
          </a:prstGeom>
          <a:noFill/>
          <a:ln>
            <a:noFill/>
          </a:ln>
        </p:spPr>
      </p:pic>
      <p:pic>
        <p:nvPicPr>
          <p:cNvPr id="300" name="Google Shape;300;p28"/>
          <p:cNvPicPr preferRelativeResize="0"/>
          <p:nvPr/>
        </p:nvPicPr>
        <p:blipFill rotWithShape="1">
          <a:blip r:embed="rId4">
            <a:alphaModFix/>
          </a:blip>
          <a:srcRect b="0" l="0" r="5428" t="0"/>
          <a:stretch/>
        </p:blipFill>
        <p:spPr>
          <a:xfrm>
            <a:off x="346960" y="1793003"/>
            <a:ext cx="4060571" cy="2862400"/>
          </a:xfrm>
          <a:prstGeom prst="rect">
            <a:avLst/>
          </a:prstGeom>
          <a:noFill/>
          <a:ln>
            <a:noFill/>
          </a:ln>
        </p:spPr>
      </p:pic>
      <p:sp>
        <p:nvSpPr>
          <p:cNvPr id="301" name="Google Shape;301;p28"/>
          <p:cNvSpPr txBox="1"/>
          <p:nvPr>
            <p:ph type="title"/>
          </p:nvPr>
        </p:nvSpPr>
        <p:spPr>
          <a:xfrm>
            <a:off x="533400" y="277650"/>
            <a:ext cx="7345800" cy="8958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b="1" lang="en" sz="2300">
                <a:latin typeface="Encode Sans Semi Condensed"/>
                <a:ea typeface="Encode Sans Semi Condensed"/>
                <a:cs typeface="Encode Sans Semi Condensed"/>
                <a:sym typeface="Encode Sans Semi Condensed"/>
              </a:rPr>
              <a:t>Analysis: </a:t>
            </a:r>
            <a:r>
              <a:rPr lang="en" sz="2300"/>
              <a:t>How much do people still listen to the classics?</a:t>
            </a:r>
            <a:endParaRPr sz="2300"/>
          </a:p>
        </p:txBody>
      </p:sp>
      <p:pic>
        <p:nvPicPr>
          <p:cNvPr id="302" name="Google Shape;302;p28"/>
          <p:cNvPicPr preferRelativeResize="0"/>
          <p:nvPr/>
        </p:nvPicPr>
        <p:blipFill>
          <a:blip r:embed="rId5">
            <a:alphaModFix/>
          </a:blip>
          <a:stretch>
            <a:fillRect/>
          </a:stretch>
        </p:blipFill>
        <p:spPr>
          <a:xfrm>
            <a:off x="7813625" y="4703500"/>
            <a:ext cx="1330375" cy="440000"/>
          </a:xfrm>
          <a:prstGeom prst="rect">
            <a:avLst/>
          </a:prstGeom>
          <a:noFill/>
          <a:ln>
            <a:noFill/>
          </a:ln>
          <a:effectLst>
            <a:outerShdw blurRad="57150" rotWithShape="0" algn="bl" dir="8280000" dist="19050">
              <a:srgbClr val="000000">
                <a:alpha val="50000"/>
              </a:srgbClr>
            </a:outerShdw>
          </a:effectLst>
        </p:spPr>
      </p:pic>
      <p:cxnSp>
        <p:nvCxnSpPr>
          <p:cNvPr id="303" name="Google Shape;303;p28"/>
          <p:cNvCxnSpPr/>
          <p:nvPr/>
        </p:nvCxnSpPr>
        <p:spPr>
          <a:xfrm>
            <a:off x="4918650" y="3292225"/>
            <a:ext cx="3288600" cy="0"/>
          </a:xfrm>
          <a:prstGeom prst="straightConnector1">
            <a:avLst/>
          </a:prstGeom>
          <a:noFill/>
          <a:ln cap="flat" cmpd="sng" w="9525">
            <a:solidFill>
              <a:srgbClr val="FF0000"/>
            </a:solidFill>
            <a:prstDash val="solid"/>
            <a:round/>
            <a:headEnd len="med" w="med" type="none"/>
            <a:tailEnd len="med" w="med" type="none"/>
          </a:ln>
        </p:spPr>
      </p:cxnSp>
      <p:sp>
        <p:nvSpPr>
          <p:cNvPr id="304" name="Google Shape;304;p28"/>
          <p:cNvSpPr txBox="1"/>
          <p:nvPr/>
        </p:nvSpPr>
        <p:spPr>
          <a:xfrm>
            <a:off x="8207250" y="3122875"/>
            <a:ext cx="8244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rgbClr val="FF0000"/>
                </a:solidFill>
                <a:latin typeface="Encode Sans Semi Condensed"/>
                <a:ea typeface="Encode Sans Semi Condensed"/>
                <a:cs typeface="Encode Sans Semi Condensed"/>
                <a:sym typeface="Encode Sans Semi Condensed"/>
              </a:rPr>
              <a:t>Average</a:t>
            </a:r>
            <a:endParaRPr b="1" sz="1000">
              <a:solidFill>
                <a:srgbClr val="FF0000"/>
              </a:solidFill>
              <a:latin typeface="Encode Sans Semi Condensed"/>
              <a:ea typeface="Encode Sans Semi Condensed"/>
              <a:cs typeface="Encode Sans Semi Condensed"/>
              <a:sym typeface="Encode Sans Semi Condensed"/>
            </a:endParaRPr>
          </a:p>
        </p:txBody>
      </p:sp>
      <p:sp>
        <p:nvSpPr>
          <p:cNvPr id="305" name="Google Shape;305;p28"/>
          <p:cNvSpPr txBox="1"/>
          <p:nvPr/>
        </p:nvSpPr>
        <p:spPr>
          <a:xfrm>
            <a:off x="3014550" y="1173450"/>
            <a:ext cx="60171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202124"/>
                </a:solidFill>
                <a:highlight>
                  <a:srgbClr val="FFFFFF"/>
                </a:highlight>
                <a:latin typeface="Roboto"/>
                <a:ea typeface="Roboto"/>
                <a:cs typeface="Roboto"/>
                <a:sym typeface="Roboto"/>
              </a:rPr>
              <a:t>*As of March 2018, Spotify's user base was dominated by Millennials, with 29 percent of its users aged 25 to 34 and 26 percent aged between 18 and 24 years old.</a:t>
            </a:r>
            <a:endParaRPr>
              <a:latin typeface="Encode Sans Semi Condensed Light"/>
              <a:ea typeface="Encode Sans Semi Condensed Light"/>
              <a:cs typeface="Encode Sans Semi Condensed Light"/>
              <a:sym typeface="Encode Sans Semi Condensed Light"/>
            </a:endParaRPr>
          </a:p>
        </p:txBody>
      </p:sp>
      <p:sp>
        <p:nvSpPr>
          <p:cNvPr id="306" name="Google Shape;306;p28"/>
          <p:cNvSpPr txBox="1"/>
          <p:nvPr/>
        </p:nvSpPr>
        <p:spPr>
          <a:xfrm>
            <a:off x="272500" y="4754150"/>
            <a:ext cx="17370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666666"/>
                </a:solidFill>
              </a:rPr>
              <a:t>Source: </a:t>
            </a:r>
            <a:r>
              <a:rPr lang="en" sz="1000" u="sng">
                <a:solidFill>
                  <a:schemeClr val="hlink"/>
                </a:solidFill>
                <a:hlinkClick r:id="rId6"/>
              </a:rPr>
              <a:t>Statista</a:t>
            </a:r>
            <a:endParaRPr sz="1000">
              <a:solidFill>
                <a:srgbClr val="666666"/>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5"/>
                                        </p:tgtEl>
                                        <p:attrNameLst>
                                          <p:attrName>style.visibility</p:attrName>
                                        </p:attrNameLst>
                                      </p:cBhvr>
                                      <p:to>
                                        <p:strVal val="visible"/>
                                      </p:to>
                                    </p:set>
                                    <p:animEffect filter="fade" transition="in">
                                      <p:cBhvr>
                                        <p:cTn dur="1000"/>
                                        <p:tgtEl>
                                          <p:spTgt spid="30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pic>
        <p:nvPicPr>
          <p:cNvPr id="311" name="Google Shape;311;p29"/>
          <p:cNvPicPr preferRelativeResize="0"/>
          <p:nvPr/>
        </p:nvPicPr>
        <p:blipFill rotWithShape="1">
          <a:blip r:embed="rId3">
            <a:alphaModFix/>
          </a:blip>
          <a:srcRect b="3821" l="7048" r="9233" t="7107"/>
          <a:stretch/>
        </p:blipFill>
        <p:spPr>
          <a:xfrm>
            <a:off x="3705400" y="1665725"/>
            <a:ext cx="5438600" cy="3471900"/>
          </a:xfrm>
          <a:prstGeom prst="rect">
            <a:avLst/>
          </a:prstGeom>
          <a:noFill/>
          <a:ln>
            <a:noFill/>
          </a:ln>
        </p:spPr>
      </p:pic>
      <p:pic>
        <p:nvPicPr>
          <p:cNvPr id="312" name="Google Shape;312;p29"/>
          <p:cNvPicPr preferRelativeResize="0"/>
          <p:nvPr/>
        </p:nvPicPr>
        <p:blipFill rotWithShape="1">
          <a:blip r:embed="rId4">
            <a:alphaModFix/>
          </a:blip>
          <a:srcRect b="11281" l="5123" r="8617" t="11072"/>
          <a:stretch/>
        </p:blipFill>
        <p:spPr>
          <a:xfrm>
            <a:off x="3564032" y="1834740"/>
            <a:ext cx="5594025" cy="3021450"/>
          </a:xfrm>
          <a:prstGeom prst="rect">
            <a:avLst/>
          </a:prstGeom>
          <a:noFill/>
          <a:ln>
            <a:noFill/>
          </a:ln>
        </p:spPr>
      </p:pic>
      <p:pic>
        <p:nvPicPr>
          <p:cNvPr id="313" name="Google Shape;313;p29"/>
          <p:cNvPicPr preferRelativeResize="0"/>
          <p:nvPr/>
        </p:nvPicPr>
        <p:blipFill rotWithShape="1">
          <a:blip r:embed="rId4">
            <a:alphaModFix amt="50000"/>
          </a:blip>
          <a:srcRect b="11281" l="5123" r="8617" t="11072"/>
          <a:stretch/>
        </p:blipFill>
        <p:spPr>
          <a:xfrm>
            <a:off x="3584035" y="1820700"/>
            <a:ext cx="5594025" cy="3021450"/>
          </a:xfrm>
          <a:prstGeom prst="rect">
            <a:avLst/>
          </a:prstGeom>
          <a:noFill/>
          <a:ln>
            <a:noFill/>
          </a:ln>
        </p:spPr>
      </p:pic>
      <p:sp>
        <p:nvSpPr>
          <p:cNvPr id="314" name="Google Shape;314;p29"/>
          <p:cNvSpPr txBox="1"/>
          <p:nvPr>
            <p:ph type="title"/>
          </p:nvPr>
        </p:nvSpPr>
        <p:spPr>
          <a:xfrm>
            <a:off x="533400" y="277650"/>
            <a:ext cx="6840600" cy="8958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Analysis: Who is the music GOAT?</a:t>
            </a:r>
            <a:endParaRPr/>
          </a:p>
          <a:p>
            <a:pPr indent="0" lvl="0" marL="0" rtl="0" algn="l">
              <a:spcBef>
                <a:spcPts val="0"/>
              </a:spcBef>
              <a:spcAft>
                <a:spcPts val="0"/>
              </a:spcAft>
              <a:buNone/>
            </a:pPr>
            <a:r>
              <a:t/>
            </a:r>
            <a:endParaRPr/>
          </a:p>
        </p:txBody>
      </p:sp>
      <p:sp>
        <p:nvSpPr>
          <p:cNvPr id="315" name="Google Shape;315;p29"/>
          <p:cNvSpPr txBox="1"/>
          <p:nvPr>
            <p:ph type="title"/>
          </p:nvPr>
        </p:nvSpPr>
        <p:spPr>
          <a:xfrm>
            <a:off x="412350" y="277650"/>
            <a:ext cx="6840600" cy="8958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
              <a:t>(Who are the most timeless artists?)</a:t>
            </a:r>
            <a:endParaRPr/>
          </a:p>
        </p:txBody>
      </p:sp>
      <p:pic>
        <p:nvPicPr>
          <p:cNvPr id="316" name="Google Shape;316;p29"/>
          <p:cNvPicPr preferRelativeResize="0"/>
          <p:nvPr/>
        </p:nvPicPr>
        <p:blipFill rotWithShape="1">
          <a:blip r:embed="rId5">
            <a:alphaModFix/>
          </a:blip>
          <a:srcRect b="0" l="27787" r="0" t="0"/>
          <a:stretch/>
        </p:blipFill>
        <p:spPr>
          <a:xfrm>
            <a:off x="602100" y="1568050"/>
            <a:ext cx="1724675" cy="1343393"/>
          </a:xfrm>
          <a:prstGeom prst="rect">
            <a:avLst/>
          </a:prstGeom>
          <a:noFill/>
          <a:ln>
            <a:noFill/>
          </a:ln>
        </p:spPr>
      </p:pic>
      <p:pic>
        <p:nvPicPr>
          <p:cNvPr id="317" name="Google Shape;317;p29"/>
          <p:cNvPicPr preferRelativeResize="0"/>
          <p:nvPr/>
        </p:nvPicPr>
        <p:blipFill>
          <a:blip r:embed="rId6">
            <a:alphaModFix/>
          </a:blip>
          <a:stretch>
            <a:fillRect/>
          </a:stretch>
        </p:blipFill>
        <p:spPr>
          <a:xfrm rot="1931814">
            <a:off x="2236500" y="1530301"/>
            <a:ext cx="895829" cy="895801"/>
          </a:xfrm>
          <a:prstGeom prst="rect">
            <a:avLst/>
          </a:prstGeom>
          <a:noFill/>
          <a:ln>
            <a:noFill/>
          </a:ln>
        </p:spPr>
      </p:pic>
      <p:pic>
        <p:nvPicPr>
          <p:cNvPr id="318" name="Google Shape;318;p29"/>
          <p:cNvPicPr preferRelativeResize="0"/>
          <p:nvPr/>
        </p:nvPicPr>
        <p:blipFill>
          <a:blip r:embed="rId7">
            <a:alphaModFix/>
          </a:blip>
          <a:stretch>
            <a:fillRect/>
          </a:stretch>
        </p:blipFill>
        <p:spPr>
          <a:xfrm>
            <a:off x="243811" y="3220625"/>
            <a:ext cx="3167814" cy="1530625"/>
          </a:xfrm>
          <a:prstGeom prst="rect">
            <a:avLst/>
          </a:prstGeom>
          <a:noFill/>
          <a:ln>
            <a:noFill/>
          </a:ln>
        </p:spPr>
      </p:pic>
      <p:cxnSp>
        <p:nvCxnSpPr>
          <p:cNvPr id="319" name="Google Shape;319;p29"/>
          <p:cNvCxnSpPr/>
          <p:nvPr/>
        </p:nvCxnSpPr>
        <p:spPr>
          <a:xfrm>
            <a:off x="7855775" y="2165550"/>
            <a:ext cx="0" cy="2585700"/>
          </a:xfrm>
          <a:prstGeom prst="straightConnector1">
            <a:avLst/>
          </a:prstGeom>
          <a:noFill/>
          <a:ln cap="flat" cmpd="sng" w="19050">
            <a:solidFill>
              <a:srgbClr val="FF9900"/>
            </a:solidFill>
            <a:prstDash val="solid"/>
            <a:round/>
            <a:headEnd len="med" w="med" type="none"/>
            <a:tailEnd len="med" w="med" type="none"/>
          </a:ln>
        </p:spPr>
      </p:cxnSp>
      <p:cxnSp>
        <p:nvCxnSpPr>
          <p:cNvPr id="320" name="Google Shape;320;p29"/>
          <p:cNvCxnSpPr/>
          <p:nvPr/>
        </p:nvCxnSpPr>
        <p:spPr>
          <a:xfrm>
            <a:off x="8044400" y="2165550"/>
            <a:ext cx="0" cy="2585700"/>
          </a:xfrm>
          <a:prstGeom prst="straightConnector1">
            <a:avLst/>
          </a:prstGeom>
          <a:noFill/>
          <a:ln cap="flat" cmpd="sng" w="19050">
            <a:solidFill>
              <a:srgbClr val="6FA8DC"/>
            </a:solidFill>
            <a:prstDash val="solid"/>
            <a:round/>
            <a:headEnd len="med" w="med" type="none"/>
            <a:tailEnd len="med" w="med"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5"/>
                                        </p:tgtEl>
                                        <p:attrNameLst>
                                          <p:attrName>style.visibility</p:attrName>
                                        </p:attrNameLst>
                                      </p:cBhvr>
                                      <p:to>
                                        <p:strVal val="visible"/>
                                      </p:to>
                                    </p:set>
                                    <p:animEffect filter="fade" transition="in">
                                      <p:cBhvr>
                                        <p:cTn dur="1000"/>
                                        <p:tgtEl>
                                          <p:spTgt spid="31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8"/>
                                        </p:tgtEl>
                                        <p:attrNameLst>
                                          <p:attrName>style.visibility</p:attrName>
                                        </p:attrNameLst>
                                      </p:cBhvr>
                                      <p:to>
                                        <p:strVal val="visible"/>
                                      </p:to>
                                    </p:set>
                                    <p:animEffect filter="fade" transition="in">
                                      <p:cBhvr>
                                        <p:cTn dur="1000"/>
                                        <p:tgtEl>
                                          <p:spTgt spid="31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1"/>
                                        </p:tgtEl>
                                        <p:attrNameLst>
                                          <p:attrName>style.visibility</p:attrName>
                                        </p:attrNameLst>
                                      </p:cBhvr>
                                      <p:to>
                                        <p:strVal val="visible"/>
                                      </p:to>
                                    </p:set>
                                    <p:animEffect filter="fade" transition="in">
                                      <p:cBhvr>
                                        <p:cTn dur="1000"/>
                                        <p:tgtEl>
                                          <p:spTgt spid="31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312"/>
                                        </p:tgtEl>
                                        <p:attrNameLst>
                                          <p:attrName>style.visibility</p:attrName>
                                        </p:attrNameLst>
                                      </p:cBhvr>
                                      <p:to>
                                        <p:strVal val="visible"/>
                                      </p:to>
                                    </p:set>
                                    <p:anim calcmode="lin" valueType="num">
                                      <p:cBhvr additive="base">
                                        <p:cTn dur="4300"/>
                                        <p:tgtEl>
                                          <p:spTgt spid="312"/>
                                        </p:tgtEl>
                                        <p:attrNameLst>
                                          <p:attrName>ppt_w</p:attrName>
                                        </p:attrNameLst>
                                      </p:cBhvr>
                                      <p:tavLst>
                                        <p:tav fmla="" tm="0">
                                          <p:val>
                                            <p:strVal val="0"/>
                                          </p:val>
                                        </p:tav>
                                        <p:tav fmla="" tm="100000">
                                          <p:val>
                                            <p:strVal val="#ppt_w"/>
                                          </p:val>
                                        </p:tav>
                                      </p:tavLst>
                                    </p:anim>
                                    <p:anim calcmode="lin" valueType="num">
                                      <p:cBhvr additive="base">
                                        <p:cTn dur="4300"/>
                                        <p:tgtEl>
                                          <p:spTgt spid="312"/>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312"/>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313"/>
                                        </p:tgtEl>
                                        <p:attrNameLst>
                                          <p:attrName>style.visibility</p:attrName>
                                        </p:attrNameLst>
                                      </p:cBhvr>
                                      <p:to>
                                        <p:strVal val="visible"/>
                                      </p:to>
                                    </p:set>
                                    <p:anim calcmode="lin" valueType="num">
                                      <p:cBhvr additive="base">
                                        <p:cTn dur="1200"/>
                                        <p:tgtEl>
                                          <p:spTgt spid="313"/>
                                        </p:tgtEl>
                                        <p:attrNameLst>
                                          <p:attrName>ppt_w</p:attrName>
                                        </p:attrNameLst>
                                      </p:cBhvr>
                                      <p:tavLst>
                                        <p:tav fmla="" tm="0">
                                          <p:val>
                                            <p:strVal val="0"/>
                                          </p:val>
                                        </p:tav>
                                        <p:tav fmla="" tm="100000">
                                          <p:val>
                                            <p:strVal val="#ppt_w"/>
                                          </p:val>
                                        </p:tav>
                                      </p:tavLst>
                                    </p:anim>
                                    <p:anim calcmode="lin" valueType="num">
                                      <p:cBhvr additive="base">
                                        <p:cTn dur="1200"/>
                                        <p:tgtEl>
                                          <p:spTgt spid="313"/>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9"/>
                                        </p:tgtEl>
                                        <p:attrNameLst>
                                          <p:attrName>style.visibility</p:attrName>
                                        </p:attrNameLst>
                                      </p:cBhvr>
                                      <p:to>
                                        <p:strVal val="visible"/>
                                      </p:to>
                                    </p:set>
                                    <p:animEffect filter="fade" transition="in">
                                      <p:cBhvr>
                                        <p:cTn dur="1000"/>
                                        <p:tgtEl>
                                          <p:spTgt spid="319"/>
                                        </p:tgtEl>
                                      </p:cBhvr>
                                    </p:animEffect>
                                  </p:childTnLst>
                                </p:cTn>
                              </p:par>
                              <p:par>
                                <p:cTn fill="hold" nodeType="withEffect" presetClass="entr" presetID="10" presetSubtype="0">
                                  <p:stCondLst>
                                    <p:cond delay="0"/>
                                  </p:stCondLst>
                                  <p:childTnLst>
                                    <p:set>
                                      <p:cBhvr>
                                        <p:cTn dur="1" fill="hold">
                                          <p:stCondLst>
                                            <p:cond delay="0"/>
                                          </p:stCondLst>
                                        </p:cTn>
                                        <p:tgtEl>
                                          <p:spTgt spid="320"/>
                                        </p:tgtEl>
                                        <p:attrNameLst>
                                          <p:attrName>style.visibility</p:attrName>
                                        </p:attrNameLst>
                                      </p:cBhvr>
                                      <p:to>
                                        <p:strVal val="visible"/>
                                      </p:to>
                                    </p:set>
                                    <p:animEffect filter="fade" transition="in">
                                      <p:cBhvr>
                                        <p:cTn dur="800"/>
                                        <p:tgtEl>
                                          <p:spTgt spid="32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pic>
        <p:nvPicPr>
          <p:cNvPr id="325" name="Google Shape;325;p30"/>
          <p:cNvPicPr preferRelativeResize="0"/>
          <p:nvPr/>
        </p:nvPicPr>
        <p:blipFill>
          <a:blip r:embed="rId3">
            <a:alphaModFix/>
          </a:blip>
          <a:stretch>
            <a:fillRect/>
          </a:stretch>
        </p:blipFill>
        <p:spPr>
          <a:xfrm>
            <a:off x="93925" y="1584824"/>
            <a:ext cx="3169901" cy="1141326"/>
          </a:xfrm>
          <a:prstGeom prst="rect">
            <a:avLst/>
          </a:prstGeom>
          <a:noFill/>
          <a:ln>
            <a:noFill/>
          </a:ln>
        </p:spPr>
      </p:pic>
      <p:pic>
        <p:nvPicPr>
          <p:cNvPr id="326" name="Google Shape;326;p30"/>
          <p:cNvPicPr preferRelativeResize="0"/>
          <p:nvPr/>
        </p:nvPicPr>
        <p:blipFill>
          <a:blip r:embed="rId4">
            <a:alphaModFix/>
          </a:blip>
          <a:stretch>
            <a:fillRect/>
          </a:stretch>
        </p:blipFill>
        <p:spPr>
          <a:xfrm>
            <a:off x="93925" y="2508750"/>
            <a:ext cx="3169897" cy="1141325"/>
          </a:xfrm>
          <a:prstGeom prst="rect">
            <a:avLst/>
          </a:prstGeom>
          <a:noFill/>
          <a:ln>
            <a:noFill/>
          </a:ln>
        </p:spPr>
      </p:pic>
      <p:pic>
        <p:nvPicPr>
          <p:cNvPr id="327" name="Google Shape;327;p30"/>
          <p:cNvPicPr preferRelativeResize="0"/>
          <p:nvPr/>
        </p:nvPicPr>
        <p:blipFill>
          <a:blip r:embed="rId5">
            <a:alphaModFix/>
          </a:blip>
          <a:stretch>
            <a:fillRect/>
          </a:stretch>
        </p:blipFill>
        <p:spPr>
          <a:xfrm>
            <a:off x="3236575" y="1584826"/>
            <a:ext cx="2931126" cy="1055325"/>
          </a:xfrm>
          <a:prstGeom prst="rect">
            <a:avLst/>
          </a:prstGeom>
          <a:noFill/>
          <a:ln>
            <a:noFill/>
          </a:ln>
        </p:spPr>
      </p:pic>
      <p:pic>
        <p:nvPicPr>
          <p:cNvPr id="328" name="Google Shape;328;p30"/>
          <p:cNvPicPr preferRelativeResize="0"/>
          <p:nvPr/>
        </p:nvPicPr>
        <p:blipFill>
          <a:blip r:embed="rId6">
            <a:alphaModFix/>
          </a:blip>
          <a:stretch>
            <a:fillRect/>
          </a:stretch>
        </p:blipFill>
        <p:spPr>
          <a:xfrm>
            <a:off x="3263813" y="2640150"/>
            <a:ext cx="2931043" cy="1055325"/>
          </a:xfrm>
          <a:prstGeom prst="rect">
            <a:avLst/>
          </a:prstGeom>
          <a:noFill/>
          <a:ln>
            <a:noFill/>
          </a:ln>
        </p:spPr>
      </p:pic>
      <p:pic>
        <p:nvPicPr>
          <p:cNvPr id="329" name="Google Shape;329;p30"/>
          <p:cNvPicPr preferRelativeResize="0"/>
          <p:nvPr/>
        </p:nvPicPr>
        <p:blipFill>
          <a:blip r:embed="rId7">
            <a:alphaModFix/>
          </a:blip>
          <a:stretch>
            <a:fillRect/>
          </a:stretch>
        </p:blipFill>
        <p:spPr>
          <a:xfrm>
            <a:off x="3263813" y="3558614"/>
            <a:ext cx="2931049" cy="1055334"/>
          </a:xfrm>
          <a:prstGeom prst="rect">
            <a:avLst/>
          </a:prstGeom>
          <a:noFill/>
          <a:ln>
            <a:noFill/>
          </a:ln>
        </p:spPr>
      </p:pic>
      <p:pic>
        <p:nvPicPr>
          <p:cNvPr id="330" name="Google Shape;330;p30"/>
          <p:cNvPicPr preferRelativeResize="0"/>
          <p:nvPr/>
        </p:nvPicPr>
        <p:blipFill>
          <a:blip r:embed="rId8">
            <a:alphaModFix/>
          </a:blip>
          <a:stretch>
            <a:fillRect/>
          </a:stretch>
        </p:blipFill>
        <p:spPr>
          <a:xfrm>
            <a:off x="6112113" y="1584825"/>
            <a:ext cx="2931049" cy="1055325"/>
          </a:xfrm>
          <a:prstGeom prst="rect">
            <a:avLst/>
          </a:prstGeom>
          <a:noFill/>
          <a:ln>
            <a:noFill/>
          </a:ln>
        </p:spPr>
      </p:pic>
      <p:pic>
        <p:nvPicPr>
          <p:cNvPr id="331" name="Google Shape;331;p30"/>
          <p:cNvPicPr preferRelativeResize="0"/>
          <p:nvPr/>
        </p:nvPicPr>
        <p:blipFill>
          <a:blip r:embed="rId9">
            <a:alphaModFix/>
          </a:blip>
          <a:stretch>
            <a:fillRect/>
          </a:stretch>
        </p:blipFill>
        <p:spPr>
          <a:xfrm>
            <a:off x="6167700" y="2571750"/>
            <a:ext cx="2875449" cy="1015325"/>
          </a:xfrm>
          <a:prstGeom prst="rect">
            <a:avLst/>
          </a:prstGeom>
          <a:noFill/>
          <a:ln>
            <a:noFill/>
          </a:ln>
        </p:spPr>
      </p:pic>
      <p:pic>
        <p:nvPicPr>
          <p:cNvPr id="332" name="Google Shape;332;p30"/>
          <p:cNvPicPr preferRelativeResize="0"/>
          <p:nvPr/>
        </p:nvPicPr>
        <p:blipFill>
          <a:blip r:embed="rId10">
            <a:alphaModFix/>
          </a:blip>
          <a:stretch>
            <a:fillRect/>
          </a:stretch>
        </p:blipFill>
        <p:spPr>
          <a:xfrm>
            <a:off x="6167700" y="3558625"/>
            <a:ext cx="2875449" cy="1055325"/>
          </a:xfrm>
          <a:prstGeom prst="rect">
            <a:avLst/>
          </a:prstGeom>
          <a:noFill/>
          <a:ln>
            <a:noFill/>
          </a:ln>
        </p:spPr>
      </p:pic>
      <p:pic>
        <p:nvPicPr>
          <p:cNvPr id="333" name="Google Shape;333;p30"/>
          <p:cNvPicPr preferRelativeResize="0"/>
          <p:nvPr/>
        </p:nvPicPr>
        <p:blipFill>
          <a:blip r:embed="rId11">
            <a:alphaModFix/>
          </a:blip>
          <a:stretch>
            <a:fillRect/>
          </a:stretch>
        </p:blipFill>
        <p:spPr>
          <a:xfrm>
            <a:off x="93925" y="3558625"/>
            <a:ext cx="3334951" cy="1055325"/>
          </a:xfrm>
          <a:prstGeom prst="rect">
            <a:avLst/>
          </a:prstGeom>
          <a:noFill/>
          <a:ln>
            <a:noFill/>
          </a:ln>
        </p:spPr>
      </p:pic>
      <p:sp>
        <p:nvSpPr>
          <p:cNvPr id="334" name="Google Shape;334;p30"/>
          <p:cNvSpPr txBox="1"/>
          <p:nvPr>
            <p:ph type="title"/>
          </p:nvPr>
        </p:nvSpPr>
        <p:spPr>
          <a:xfrm>
            <a:off x="533400" y="277650"/>
            <a:ext cx="6840600" cy="8958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2800"/>
              <a:t>Scatter Plots - Popularity vs. Audio Features</a:t>
            </a:r>
            <a:endParaRPr sz="28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13"/>
          <p:cNvSpPr txBox="1"/>
          <p:nvPr>
            <p:ph type="title"/>
          </p:nvPr>
        </p:nvSpPr>
        <p:spPr>
          <a:xfrm>
            <a:off x="533400" y="277650"/>
            <a:ext cx="6840600" cy="8958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Team Ex-penn-</a:t>
            </a:r>
            <a:r>
              <a:rPr b="1" lang="en">
                <a:latin typeface="Encode Sans Semi Condensed"/>
                <a:ea typeface="Encode Sans Semi Condensed"/>
                <a:cs typeface="Encode Sans Semi Condensed"/>
                <a:sym typeface="Encode Sans Semi Condensed"/>
              </a:rPr>
              <a:t>DATA</a:t>
            </a:r>
            <a:r>
              <a:rPr lang="en"/>
              <a:t>bles</a:t>
            </a:r>
            <a:endParaRPr/>
          </a:p>
        </p:txBody>
      </p:sp>
      <p:pic>
        <p:nvPicPr>
          <p:cNvPr id="137" name="Google Shape;137;p13"/>
          <p:cNvPicPr preferRelativeResize="0"/>
          <p:nvPr/>
        </p:nvPicPr>
        <p:blipFill>
          <a:blip r:embed="rId3">
            <a:alphaModFix/>
          </a:blip>
          <a:stretch>
            <a:fillRect/>
          </a:stretch>
        </p:blipFill>
        <p:spPr>
          <a:xfrm>
            <a:off x="499870" y="1932375"/>
            <a:ext cx="1600375" cy="1388800"/>
          </a:xfrm>
          <a:prstGeom prst="rect">
            <a:avLst/>
          </a:prstGeom>
          <a:noFill/>
          <a:ln>
            <a:noFill/>
          </a:ln>
          <a:effectLst>
            <a:outerShdw blurRad="57150" rotWithShape="0" algn="bl" dir="7680000" dist="19050">
              <a:srgbClr val="000000">
                <a:alpha val="50000"/>
              </a:srgbClr>
            </a:outerShdw>
          </a:effectLst>
        </p:spPr>
      </p:pic>
      <p:pic>
        <p:nvPicPr>
          <p:cNvPr id="138" name="Google Shape;138;p13"/>
          <p:cNvPicPr preferRelativeResize="0"/>
          <p:nvPr/>
        </p:nvPicPr>
        <p:blipFill>
          <a:blip r:embed="rId4">
            <a:alphaModFix/>
          </a:blip>
          <a:stretch>
            <a:fillRect/>
          </a:stretch>
        </p:blipFill>
        <p:spPr>
          <a:xfrm>
            <a:off x="2605950" y="1932375"/>
            <a:ext cx="1552159" cy="1388800"/>
          </a:xfrm>
          <a:prstGeom prst="rect">
            <a:avLst/>
          </a:prstGeom>
          <a:noFill/>
          <a:ln>
            <a:noFill/>
          </a:ln>
          <a:effectLst>
            <a:outerShdw blurRad="57150" rotWithShape="0" algn="bl" dir="8160000" dist="19050">
              <a:srgbClr val="000000">
                <a:alpha val="50000"/>
              </a:srgbClr>
            </a:outerShdw>
          </a:effectLst>
        </p:spPr>
      </p:pic>
      <p:pic>
        <p:nvPicPr>
          <p:cNvPr id="139" name="Google Shape;139;p13"/>
          <p:cNvPicPr preferRelativeResize="0"/>
          <p:nvPr/>
        </p:nvPicPr>
        <p:blipFill>
          <a:blip r:embed="rId5">
            <a:alphaModFix/>
          </a:blip>
          <a:stretch>
            <a:fillRect/>
          </a:stretch>
        </p:blipFill>
        <p:spPr>
          <a:xfrm>
            <a:off x="4746625" y="1932375"/>
            <a:ext cx="1448467" cy="1388800"/>
          </a:xfrm>
          <a:prstGeom prst="rect">
            <a:avLst/>
          </a:prstGeom>
          <a:noFill/>
          <a:ln>
            <a:noFill/>
          </a:ln>
          <a:effectLst>
            <a:outerShdw blurRad="57150" rotWithShape="0" algn="bl" dir="11040000" dist="19050">
              <a:srgbClr val="000000">
                <a:alpha val="50000"/>
              </a:srgbClr>
            </a:outerShdw>
          </a:effectLst>
        </p:spPr>
      </p:pic>
      <p:pic>
        <p:nvPicPr>
          <p:cNvPr id="140" name="Google Shape;140;p13"/>
          <p:cNvPicPr preferRelativeResize="0"/>
          <p:nvPr/>
        </p:nvPicPr>
        <p:blipFill>
          <a:blip r:embed="rId6">
            <a:alphaModFix/>
          </a:blip>
          <a:stretch>
            <a:fillRect/>
          </a:stretch>
        </p:blipFill>
        <p:spPr>
          <a:xfrm>
            <a:off x="6687675" y="1920625"/>
            <a:ext cx="1448475" cy="1409627"/>
          </a:xfrm>
          <a:prstGeom prst="rect">
            <a:avLst/>
          </a:prstGeom>
          <a:noFill/>
          <a:ln>
            <a:noFill/>
          </a:ln>
          <a:effectLst>
            <a:outerShdw blurRad="57150" rotWithShape="0" algn="bl" dir="8460000" dist="19050">
              <a:srgbClr val="000000">
                <a:alpha val="50000"/>
              </a:srgbClr>
            </a:outerShdw>
          </a:effectLst>
        </p:spPr>
      </p:pic>
      <p:sp>
        <p:nvSpPr>
          <p:cNvPr id="141" name="Google Shape;141;p13"/>
          <p:cNvSpPr txBox="1"/>
          <p:nvPr/>
        </p:nvSpPr>
        <p:spPr>
          <a:xfrm>
            <a:off x="502875" y="3478250"/>
            <a:ext cx="1552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Encode Sans Semi Condensed Light"/>
                <a:ea typeface="Encode Sans Semi Condensed Light"/>
                <a:cs typeface="Encode Sans Semi Condensed Light"/>
                <a:sym typeface="Encode Sans Semi Condensed Light"/>
              </a:rPr>
              <a:t>Aaron “</a:t>
            </a:r>
            <a:r>
              <a:rPr i="1" lang="en" sz="1200">
                <a:latin typeface="Encode Sans Semi Condensed Light"/>
                <a:ea typeface="Encode Sans Semi Condensed Light"/>
                <a:cs typeface="Encode Sans Semi Condensed Light"/>
                <a:sym typeface="Encode Sans Semi Condensed Light"/>
              </a:rPr>
              <a:t>Shotgun</a:t>
            </a:r>
            <a:r>
              <a:rPr lang="en" sz="1200">
                <a:latin typeface="Encode Sans Semi Condensed Light"/>
                <a:ea typeface="Encode Sans Semi Condensed Light"/>
                <a:cs typeface="Encode Sans Semi Condensed Light"/>
                <a:sym typeface="Encode Sans Semi Condensed Light"/>
              </a:rPr>
              <a:t>” Lee</a:t>
            </a:r>
            <a:endParaRPr sz="1200">
              <a:latin typeface="Encode Sans Semi Condensed Light"/>
              <a:ea typeface="Encode Sans Semi Condensed Light"/>
              <a:cs typeface="Encode Sans Semi Condensed Light"/>
              <a:sym typeface="Encode Sans Semi Condensed Light"/>
            </a:endParaRPr>
          </a:p>
        </p:txBody>
      </p:sp>
      <p:sp>
        <p:nvSpPr>
          <p:cNvPr id="142" name="Google Shape;142;p13"/>
          <p:cNvSpPr txBox="1"/>
          <p:nvPr/>
        </p:nvSpPr>
        <p:spPr>
          <a:xfrm>
            <a:off x="2532675" y="3478250"/>
            <a:ext cx="17433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Encode Sans Semi Condensed Light"/>
                <a:ea typeface="Encode Sans Semi Condensed Light"/>
                <a:cs typeface="Encode Sans Semi Condensed Light"/>
                <a:sym typeface="Encode Sans Semi Condensed Light"/>
              </a:rPr>
              <a:t>Jeff “</a:t>
            </a:r>
            <a:r>
              <a:rPr i="1" lang="en" sz="1200">
                <a:latin typeface="Encode Sans Semi Condensed Light"/>
                <a:ea typeface="Encode Sans Semi Condensed Light"/>
                <a:cs typeface="Encode Sans Semi Condensed Light"/>
                <a:sym typeface="Encode Sans Semi Condensed Light"/>
              </a:rPr>
              <a:t>Galgo</a:t>
            </a:r>
            <a:r>
              <a:rPr lang="en" sz="1200">
                <a:latin typeface="Encode Sans Semi Condensed Light"/>
                <a:ea typeface="Encode Sans Semi Condensed Light"/>
                <a:cs typeface="Encode Sans Semi Condensed Light"/>
                <a:sym typeface="Encode Sans Semi Condensed Light"/>
              </a:rPr>
              <a:t>” Toussaint</a:t>
            </a:r>
            <a:endParaRPr sz="1200">
              <a:latin typeface="Encode Sans Semi Condensed Light"/>
              <a:ea typeface="Encode Sans Semi Condensed Light"/>
              <a:cs typeface="Encode Sans Semi Condensed Light"/>
              <a:sym typeface="Encode Sans Semi Condensed Light"/>
            </a:endParaRPr>
          </a:p>
        </p:txBody>
      </p:sp>
      <p:sp>
        <p:nvSpPr>
          <p:cNvPr id="143" name="Google Shape;143;p13"/>
          <p:cNvSpPr txBox="1"/>
          <p:nvPr/>
        </p:nvSpPr>
        <p:spPr>
          <a:xfrm>
            <a:off x="4572000" y="3478250"/>
            <a:ext cx="20289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Encode Sans Semi Condensed Light"/>
                <a:ea typeface="Encode Sans Semi Condensed Light"/>
                <a:cs typeface="Encode Sans Semi Condensed Light"/>
                <a:sym typeface="Encode Sans Semi Condensed Light"/>
              </a:rPr>
              <a:t>Jeremy “</a:t>
            </a:r>
            <a:r>
              <a:rPr i="1" lang="en" sz="1200">
                <a:latin typeface="Encode Sans Semi Condensed Light"/>
                <a:ea typeface="Encode Sans Semi Condensed Light"/>
                <a:cs typeface="Encode Sans Semi Condensed Light"/>
                <a:sym typeface="Encode Sans Semi Condensed Light"/>
              </a:rPr>
              <a:t>Christmas</a:t>
            </a:r>
            <a:r>
              <a:rPr lang="en" sz="1200">
                <a:latin typeface="Encode Sans Semi Condensed Light"/>
                <a:ea typeface="Encode Sans Semi Condensed Light"/>
                <a:cs typeface="Encode Sans Semi Condensed Light"/>
                <a:sym typeface="Encode Sans Semi Condensed Light"/>
              </a:rPr>
              <a:t>” Strauch</a:t>
            </a:r>
            <a:endParaRPr>
              <a:latin typeface="Encode Sans Semi Condensed Light"/>
              <a:ea typeface="Encode Sans Semi Condensed Light"/>
              <a:cs typeface="Encode Sans Semi Condensed Light"/>
              <a:sym typeface="Encode Sans Semi Condensed Light"/>
            </a:endParaRPr>
          </a:p>
        </p:txBody>
      </p:sp>
      <p:sp>
        <p:nvSpPr>
          <p:cNvPr id="144" name="Google Shape;144;p13"/>
          <p:cNvSpPr txBox="1"/>
          <p:nvPr/>
        </p:nvSpPr>
        <p:spPr>
          <a:xfrm>
            <a:off x="6687675" y="3478250"/>
            <a:ext cx="20289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Encode Sans Semi Condensed Light"/>
                <a:ea typeface="Encode Sans Semi Condensed Light"/>
                <a:cs typeface="Encode Sans Semi Condensed Light"/>
                <a:sym typeface="Encode Sans Semi Condensed Light"/>
              </a:rPr>
              <a:t>Tianchi “</a:t>
            </a:r>
            <a:r>
              <a:rPr i="1" lang="en" sz="1200">
                <a:latin typeface="Encode Sans Semi Condensed Light"/>
                <a:ea typeface="Encode Sans Semi Condensed Light"/>
                <a:cs typeface="Encode Sans Semi Condensed Light"/>
                <a:sym typeface="Encode Sans Semi Condensed Light"/>
              </a:rPr>
              <a:t>Yin Yang</a:t>
            </a:r>
            <a:r>
              <a:rPr lang="en" sz="1200">
                <a:latin typeface="Encode Sans Semi Condensed Light"/>
                <a:ea typeface="Encode Sans Semi Condensed Light"/>
                <a:cs typeface="Encode Sans Semi Condensed Light"/>
                <a:sym typeface="Encode Sans Semi Condensed Light"/>
              </a:rPr>
              <a:t>” Zhang</a:t>
            </a:r>
            <a:endParaRPr sz="1200">
              <a:latin typeface="Encode Sans Semi Condensed Light"/>
              <a:ea typeface="Encode Sans Semi Condensed Light"/>
              <a:cs typeface="Encode Sans Semi Condensed Light"/>
              <a:sym typeface="Encode Sans Semi Condensed Light"/>
            </a:endParaRPr>
          </a:p>
        </p:txBody>
      </p:sp>
      <p:pic>
        <p:nvPicPr>
          <p:cNvPr id="145" name="Google Shape;145;p13"/>
          <p:cNvPicPr preferRelativeResize="0"/>
          <p:nvPr/>
        </p:nvPicPr>
        <p:blipFill>
          <a:blip r:embed="rId7">
            <a:alphaModFix/>
          </a:blip>
          <a:stretch>
            <a:fillRect/>
          </a:stretch>
        </p:blipFill>
        <p:spPr>
          <a:xfrm>
            <a:off x="7813625" y="4703500"/>
            <a:ext cx="1330375" cy="440000"/>
          </a:xfrm>
          <a:prstGeom prst="rect">
            <a:avLst/>
          </a:prstGeom>
          <a:noFill/>
          <a:ln>
            <a:noFill/>
          </a:ln>
          <a:effectLst>
            <a:outerShdw blurRad="57150" rotWithShape="0" algn="bl" dir="8280000" dist="19050">
              <a:srgbClr val="000000">
                <a:alpha val="50000"/>
              </a:srgbClr>
            </a:outerShdw>
          </a:effectLst>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31"/>
          <p:cNvSpPr txBox="1"/>
          <p:nvPr>
            <p:ph idx="4294967295" type="body"/>
          </p:nvPr>
        </p:nvSpPr>
        <p:spPr>
          <a:xfrm>
            <a:off x="5928300" y="1745700"/>
            <a:ext cx="2796600" cy="1849800"/>
          </a:xfrm>
          <a:prstGeom prst="rect">
            <a:avLst/>
          </a:prstGeom>
        </p:spPr>
        <p:txBody>
          <a:bodyPr anchorCtr="0" anchor="t" bIns="0" lIns="0" spcFirstLastPara="1" rIns="0" wrap="square" tIns="0">
            <a:noAutofit/>
          </a:bodyPr>
          <a:lstStyle/>
          <a:p>
            <a:pPr indent="-323850" lvl="0" marL="457200" rtl="0" algn="l">
              <a:spcBef>
                <a:spcPts val="600"/>
              </a:spcBef>
              <a:spcAft>
                <a:spcPts val="0"/>
              </a:spcAft>
              <a:buSzPts val="1500"/>
              <a:buFont typeface="Encode Sans Semi Condensed"/>
              <a:buChar char="⊳"/>
            </a:pPr>
            <a:r>
              <a:rPr b="1" lang="en" sz="1500">
                <a:latin typeface="Encode Sans Semi Condensed"/>
                <a:ea typeface="Encode Sans Semi Condensed"/>
                <a:cs typeface="Encode Sans Semi Condensed"/>
                <a:sym typeface="Encode Sans Semi Condensed"/>
              </a:rPr>
              <a:t>Acousticness vs Popularity</a:t>
            </a:r>
            <a:endParaRPr b="1" sz="1500">
              <a:latin typeface="Encode Sans Semi Condensed"/>
              <a:ea typeface="Encode Sans Semi Condensed"/>
              <a:cs typeface="Encode Sans Semi Condensed"/>
              <a:sym typeface="Encode Sans Semi Condensed"/>
            </a:endParaRPr>
          </a:p>
          <a:p>
            <a:pPr indent="-323850" lvl="0" marL="457200" rtl="0" algn="l">
              <a:spcBef>
                <a:spcPts val="0"/>
              </a:spcBef>
              <a:spcAft>
                <a:spcPts val="0"/>
              </a:spcAft>
              <a:buSzPts val="1500"/>
              <a:buFont typeface="Encode Sans Semi Condensed"/>
              <a:buChar char="⊳"/>
            </a:pPr>
            <a:r>
              <a:rPr b="1" lang="en" sz="1500">
                <a:latin typeface="Encode Sans Semi Condensed"/>
                <a:ea typeface="Encode Sans Semi Condensed"/>
                <a:cs typeface="Encode Sans Semi Condensed"/>
                <a:sym typeface="Encode Sans Semi Condensed"/>
              </a:rPr>
              <a:t>Loudness and Popularity/Energy</a:t>
            </a:r>
            <a:endParaRPr b="1" sz="1500">
              <a:latin typeface="Encode Sans Semi Condensed"/>
              <a:ea typeface="Encode Sans Semi Condensed"/>
              <a:cs typeface="Encode Sans Semi Condensed"/>
              <a:sym typeface="Encode Sans Semi Condensed"/>
            </a:endParaRPr>
          </a:p>
          <a:p>
            <a:pPr indent="-323850" lvl="0" marL="457200" rtl="0" algn="l">
              <a:spcBef>
                <a:spcPts val="0"/>
              </a:spcBef>
              <a:spcAft>
                <a:spcPts val="0"/>
              </a:spcAft>
              <a:buSzPts val="1500"/>
              <a:buFont typeface="Encode Sans Semi Condensed"/>
              <a:buChar char="⊳"/>
            </a:pPr>
            <a:r>
              <a:rPr b="1" lang="en" sz="1500">
                <a:latin typeface="Encode Sans Semi Condensed"/>
                <a:ea typeface="Encode Sans Semi Condensed"/>
                <a:cs typeface="Encode Sans Semi Condensed"/>
                <a:sym typeface="Encode Sans Semi Condensed"/>
              </a:rPr>
              <a:t>Acousticness vs. Energy/Loudness</a:t>
            </a:r>
            <a:endParaRPr b="1" sz="1500">
              <a:latin typeface="Encode Sans Semi Condensed"/>
              <a:ea typeface="Encode Sans Semi Condensed"/>
              <a:cs typeface="Encode Sans Semi Condensed"/>
              <a:sym typeface="Encode Sans Semi Condensed"/>
            </a:endParaRPr>
          </a:p>
          <a:p>
            <a:pPr indent="-323850" lvl="0" marL="457200" rtl="0" algn="l">
              <a:spcBef>
                <a:spcPts val="0"/>
              </a:spcBef>
              <a:spcAft>
                <a:spcPts val="0"/>
              </a:spcAft>
              <a:buSzPts val="1500"/>
              <a:buFont typeface="Encode Sans Semi Condensed"/>
              <a:buChar char="⊳"/>
            </a:pPr>
            <a:r>
              <a:rPr b="1" lang="en" sz="1500">
                <a:latin typeface="Encode Sans Semi Condensed"/>
                <a:ea typeface="Encode Sans Semi Condensed"/>
                <a:cs typeface="Encode Sans Semi Condensed"/>
                <a:sym typeface="Encode Sans Semi Condensed"/>
              </a:rPr>
              <a:t>Loudness vs. Energy</a:t>
            </a:r>
            <a:endParaRPr b="1" sz="1500">
              <a:latin typeface="Encode Sans Semi Condensed"/>
              <a:ea typeface="Encode Sans Semi Condensed"/>
              <a:cs typeface="Encode Sans Semi Condensed"/>
              <a:sym typeface="Encode Sans Semi Condensed"/>
            </a:endParaRPr>
          </a:p>
          <a:p>
            <a:pPr indent="-323850" lvl="0" marL="457200" rtl="0" algn="l">
              <a:spcBef>
                <a:spcPts val="0"/>
              </a:spcBef>
              <a:spcAft>
                <a:spcPts val="0"/>
              </a:spcAft>
              <a:buSzPts val="1500"/>
              <a:buFont typeface="Encode Sans Semi Condensed"/>
              <a:buChar char="⊳"/>
            </a:pPr>
            <a:r>
              <a:rPr b="1" lang="en" sz="1500">
                <a:latin typeface="Encode Sans Semi Condensed"/>
                <a:ea typeface="Encode Sans Semi Condensed"/>
                <a:cs typeface="Encode Sans Semi Condensed"/>
                <a:sym typeface="Encode Sans Semi Condensed"/>
              </a:rPr>
              <a:t>Danceability vs. Valence</a:t>
            </a:r>
            <a:endParaRPr b="1" sz="1500">
              <a:latin typeface="Encode Sans Semi Condensed"/>
              <a:ea typeface="Encode Sans Semi Condensed"/>
              <a:cs typeface="Encode Sans Semi Condensed"/>
              <a:sym typeface="Encode Sans Semi Condensed"/>
            </a:endParaRPr>
          </a:p>
        </p:txBody>
      </p:sp>
      <p:sp>
        <p:nvSpPr>
          <p:cNvPr id="340" name="Google Shape;340;p31"/>
          <p:cNvSpPr txBox="1"/>
          <p:nvPr>
            <p:ph type="title"/>
          </p:nvPr>
        </p:nvSpPr>
        <p:spPr>
          <a:xfrm>
            <a:off x="533400" y="277650"/>
            <a:ext cx="6840600" cy="8958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Are there interdependent relationships between different audio features ?</a:t>
            </a:r>
            <a:endParaRPr/>
          </a:p>
        </p:txBody>
      </p:sp>
      <p:pic>
        <p:nvPicPr>
          <p:cNvPr id="341" name="Google Shape;341;p31"/>
          <p:cNvPicPr preferRelativeResize="0"/>
          <p:nvPr/>
        </p:nvPicPr>
        <p:blipFill>
          <a:blip r:embed="rId3">
            <a:alphaModFix/>
          </a:blip>
          <a:stretch>
            <a:fillRect/>
          </a:stretch>
        </p:blipFill>
        <p:spPr>
          <a:xfrm>
            <a:off x="7813625" y="4703500"/>
            <a:ext cx="1330375" cy="440000"/>
          </a:xfrm>
          <a:prstGeom prst="rect">
            <a:avLst/>
          </a:prstGeom>
          <a:noFill/>
          <a:ln>
            <a:noFill/>
          </a:ln>
          <a:effectLst>
            <a:outerShdw blurRad="57150" rotWithShape="0" algn="bl" dir="8280000" dist="19050">
              <a:srgbClr val="000000">
                <a:alpha val="50000"/>
              </a:srgbClr>
            </a:outerShdw>
          </a:effectLst>
        </p:spPr>
      </p:pic>
      <p:pic>
        <p:nvPicPr>
          <p:cNvPr id="342" name="Google Shape;342;p31"/>
          <p:cNvPicPr preferRelativeResize="0"/>
          <p:nvPr/>
        </p:nvPicPr>
        <p:blipFill rotWithShape="1">
          <a:blip r:embed="rId4">
            <a:alphaModFix/>
          </a:blip>
          <a:srcRect b="0" l="0" r="0" t="5401"/>
          <a:stretch/>
        </p:blipFill>
        <p:spPr>
          <a:xfrm>
            <a:off x="0" y="1596975"/>
            <a:ext cx="5865626" cy="3435101"/>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32"/>
          <p:cNvSpPr txBox="1"/>
          <p:nvPr>
            <p:ph type="title"/>
          </p:nvPr>
        </p:nvSpPr>
        <p:spPr>
          <a:xfrm>
            <a:off x="533400" y="277650"/>
            <a:ext cx="6840600" cy="8958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Key Findings/Conclusions</a:t>
            </a:r>
            <a:endParaRPr/>
          </a:p>
        </p:txBody>
      </p:sp>
      <p:sp>
        <p:nvSpPr>
          <p:cNvPr id="348" name="Google Shape;348;p32"/>
          <p:cNvSpPr txBox="1"/>
          <p:nvPr>
            <p:ph idx="1" type="body"/>
          </p:nvPr>
        </p:nvSpPr>
        <p:spPr>
          <a:xfrm>
            <a:off x="912300" y="1553800"/>
            <a:ext cx="7575000" cy="3260400"/>
          </a:xfrm>
          <a:prstGeom prst="rect">
            <a:avLst/>
          </a:prstGeom>
        </p:spPr>
        <p:txBody>
          <a:bodyPr anchorCtr="0" anchor="t" bIns="0" lIns="0" spcFirstLastPara="1" rIns="0" wrap="square" tIns="0">
            <a:noAutofit/>
          </a:bodyPr>
          <a:lstStyle/>
          <a:p>
            <a:pPr indent="-342900" lvl="0" marL="457200" rtl="0" algn="l">
              <a:spcBef>
                <a:spcPts val="600"/>
              </a:spcBef>
              <a:spcAft>
                <a:spcPts val="0"/>
              </a:spcAft>
              <a:buSzPts val="1800"/>
              <a:buAutoNum type="arabicPeriod"/>
            </a:pPr>
            <a:r>
              <a:rPr lang="en" sz="1800"/>
              <a:t>Music characteristics appear to have evolved over time and began stabilizing around 1960</a:t>
            </a:r>
            <a:endParaRPr sz="1800"/>
          </a:p>
          <a:p>
            <a:pPr indent="-342900" lvl="0" marL="457200" rtl="0" algn="l">
              <a:spcBef>
                <a:spcPts val="0"/>
              </a:spcBef>
              <a:spcAft>
                <a:spcPts val="0"/>
              </a:spcAft>
              <a:buSzPts val="1800"/>
              <a:buAutoNum type="arabicPeriod"/>
            </a:pPr>
            <a:r>
              <a:rPr lang="en" sz="1800"/>
              <a:t>Major genres have similar music characteristics like tempo, but some divergence noted for explicit and accousticness variables</a:t>
            </a:r>
            <a:endParaRPr sz="1800"/>
          </a:p>
          <a:p>
            <a:pPr indent="-342900" lvl="0" marL="457200" rtl="0" algn="l">
              <a:spcBef>
                <a:spcPts val="0"/>
              </a:spcBef>
              <a:spcAft>
                <a:spcPts val="0"/>
              </a:spcAft>
              <a:buSzPts val="1800"/>
              <a:buAutoNum type="arabicPeriod"/>
            </a:pPr>
            <a:r>
              <a:rPr lang="en" sz="1800"/>
              <a:t>No single music characteristic can predict a song’s popularity; some covariance found amongst the characteristics </a:t>
            </a:r>
            <a:endParaRPr sz="1800"/>
          </a:p>
          <a:p>
            <a:pPr indent="-342900" lvl="0" marL="457200" rtl="0" algn="l">
              <a:spcBef>
                <a:spcPts val="0"/>
              </a:spcBef>
              <a:spcAft>
                <a:spcPts val="0"/>
              </a:spcAft>
              <a:buSzPts val="1800"/>
              <a:buAutoNum type="arabicPeriod"/>
            </a:pPr>
            <a:r>
              <a:rPr lang="en" sz="1800"/>
              <a:t>Multiple linear or nonlinear regression an interesting next step towards predicting music popularity but not explored.</a:t>
            </a:r>
            <a:endParaRPr sz="1800"/>
          </a:p>
          <a:p>
            <a:pPr indent="-342900" lvl="0" marL="457200" rtl="0" algn="l">
              <a:spcBef>
                <a:spcPts val="0"/>
              </a:spcBef>
              <a:spcAft>
                <a:spcPts val="0"/>
              </a:spcAft>
              <a:buSzPts val="1800"/>
              <a:buAutoNum type="arabicPeriod"/>
            </a:pPr>
            <a:r>
              <a:rPr lang="en" sz="1800"/>
              <a:t>Songs from the late 1990s to the early 2000s are the hottest on Spotify.</a:t>
            </a:r>
            <a:endParaRPr sz="1800"/>
          </a:p>
          <a:p>
            <a:pPr indent="-342900" lvl="0" marL="457200" rtl="0" algn="l">
              <a:spcBef>
                <a:spcPts val="0"/>
              </a:spcBef>
              <a:spcAft>
                <a:spcPts val="0"/>
              </a:spcAft>
              <a:buSzPts val="1800"/>
              <a:buAutoNum type="arabicPeriod"/>
            </a:pPr>
            <a:r>
              <a:rPr lang="en" sz="1800"/>
              <a:t>Music’s legends continue to be popular today</a:t>
            </a:r>
            <a:endParaRPr sz="1800"/>
          </a:p>
        </p:txBody>
      </p:sp>
      <p:pic>
        <p:nvPicPr>
          <p:cNvPr id="349" name="Google Shape;349;p32"/>
          <p:cNvPicPr preferRelativeResize="0"/>
          <p:nvPr/>
        </p:nvPicPr>
        <p:blipFill>
          <a:blip r:embed="rId3">
            <a:alphaModFix/>
          </a:blip>
          <a:stretch>
            <a:fillRect/>
          </a:stretch>
        </p:blipFill>
        <p:spPr>
          <a:xfrm>
            <a:off x="7813625" y="4703500"/>
            <a:ext cx="1330375" cy="440000"/>
          </a:xfrm>
          <a:prstGeom prst="rect">
            <a:avLst/>
          </a:prstGeom>
          <a:noFill/>
          <a:ln>
            <a:noFill/>
          </a:ln>
          <a:effectLst>
            <a:outerShdw blurRad="57150" rotWithShape="0" algn="bl" dir="8280000" dist="19050">
              <a:srgbClr val="000000">
                <a:alpha val="50000"/>
              </a:srgbClr>
            </a:outerShdw>
          </a:effectLst>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p33"/>
          <p:cNvSpPr txBox="1"/>
          <p:nvPr>
            <p:ph idx="12" type="sldNum"/>
          </p:nvPr>
        </p:nvSpPr>
        <p:spPr>
          <a:xfrm>
            <a:off x="8543950" y="4612325"/>
            <a:ext cx="485400" cy="5310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grpSp>
        <p:nvGrpSpPr>
          <p:cNvPr id="355" name="Google Shape;355;p33"/>
          <p:cNvGrpSpPr/>
          <p:nvPr/>
        </p:nvGrpSpPr>
        <p:grpSpPr>
          <a:xfrm>
            <a:off x="2374163" y="2620705"/>
            <a:ext cx="4395686" cy="816480"/>
            <a:chOff x="0" y="1715400"/>
            <a:chExt cx="4395686" cy="816480"/>
          </a:xfrm>
        </p:grpSpPr>
        <p:sp>
          <p:nvSpPr>
            <p:cNvPr id="356" name="Google Shape;356;p33"/>
            <p:cNvSpPr/>
            <p:nvPr/>
          </p:nvSpPr>
          <p:spPr>
            <a:xfrm rot="5400000">
              <a:off x="3486236" y="1622430"/>
              <a:ext cx="617100" cy="1201800"/>
            </a:xfrm>
            <a:prstGeom prst="parallelogram">
              <a:avLst>
                <a:gd fmla="val 10943" name="adj"/>
              </a:avLst>
            </a:prstGeom>
            <a:gradFill>
              <a:gsLst>
                <a:gs pos="0">
                  <a:schemeClr val="accent1"/>
                </a:gs>
                <a:gs pos="29000">
                  <a:schemeClr val="accent2"/>
                </a:gs>
                <a:gs pos="100000">
                  <a:schemeClr val="accent3"/>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33"/>
            <p:cNvSpPr/>
            <p:nvPr/>
          </p:nvSpPr>
          <p:spPr>
            <a:xfrm flipH="1" rot="10800000">
              <a:off x="3189575" y="2278442"/>
              <a:ext cx="927900" cy="188100"/>
            </a:xfrm>
            <a:prstGeom prst="rtTriangle">
              <a:avLst/>
            </a:prstGeom>
            <a:gradFill>
              <a:gsLst>
                <a:gs pos="0">
                  <a:schemeClr val="accent1"/>
                </a:gs>
                <a:gs pos="47000">
                  <a:schemeClr val="accent1"/>
                </a:gs>
                <a:gs pos="100000">
                  <a:schemeClr val="accent2"/>
                </a:gs>
              </a:gsLst>
              <a:lin ang="59999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33"/>
            <p:cNvSpPr/>
            <p:nvPr/>
          </p:nvSpPr>
          <p:spPr>
            <a:xfrm flipH="1" rot="-5400000">
              <a:off x="292350" y="1622430"/>
              <a:ext cx="617100" cy="1201800"/>
            </a:xfrm>
            <a:prstGeom prst="parallelogram">
              <a:avLst>
                <a:gd fmla="val 10943" name="adj"/>
              </a:avLst>
            </a:prstGeom>
            <a:gradFill>
              <a:gsLst>
                <a:gs pos="0">
                  <a:schemeClr val="accent1"/>
                </a:gs>
                <a:gs pos="29000">
                  <a:schemeClr val="accent2"/>
                </a:gs>
                <a:gs pos="100000">
                  <a:schemeClr val="accent3"/>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33"/>
            <p:cNvSpPr/>
            <p:nvPr/>
          </p:nvSpPr>
          <p:spPr>
            <a:xfrm rot="10800000">
              <a:off x="278211" y="2278442"/>
              <a:ext cx="927900" cy="188100"/>
            </a:xfrm>
            <a:prstGeom prst="rtTriangle">
              <a:avLst/>
            </a:prstGeom>
            <a:gradFill>
              <a:gsLst>
                <a:gs pos="0">
                  <a:schemeClr val="accent1"/>
                </a:gs>
                <a:gs pos="47000">
                  <a:schemeClr val="accent1"/>
                </a:gs>
                <a:gs pos="100000">
                  <a:schemeClr val="accent2"/>
                </a:gs>
              </a:gsLst>
              <a:lin ang="59999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33"/>
            <p:cNvSpPr/>
            <p:nvPr/>
          </p:nvSpPr>
          <p:spPr>
            <a:xfrm flipH="1" rot="10800000">
              <a:off x="281975" y="1715400"/>
              <a:ext cx="3840000" cy="565500"/>
            </a:xfrm>
            <a:prstGeom prst="rect">
              <a:avLst/>
            </a:pr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1" name="Google Shape;361;p33"/>
          <p:cNvSpPr txBox="1"/>
          <p:nvPr>
            <p:ph idx="4294967295" type="ctrTitle"/>
          </p:nvPr>
        </p:nvSpPr>
        <p:spPr>
          <a:xfrm>
            <a:off x="802525" y="1546450"/>
            <a:ext cx="7539000" cy="7764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sz="7200">
                <a:solidFill>
                  <a:schemeClr val="accent2"/>
                </a:solidFill>
              </a:rPr>
              <a:t>Thanks!</a:t>
            </a:r>
            <a:endParaRPr sz="7200">
              <a:solidFill>
                <a:schemeClr val="accent2"/>
              </a:solidFill>
            </a:endParaRPr>
          </a:p>
        </p:txBody>
      </p:sp>
      <p:sp>
        <p:nvSpPr>
          <p:cNvPr id="362" name="Google Shape;362;p33"/>
          <p:cNvSpPr txBox="1"/>
          <p:nvPr/>
        </p:nvSpPr>
        <p:spPr>
          <a:xfrm>
            <a:off x="2665875" y="2620700"/>
            <a:ext cx="3825600" cy="570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600"/>
              </a:spcBef>
              <a:spcAft>
                <a:spcPts val="0"/>
              </a:spcAft>
              <a:buNone/>
            </a:pPr>
            <a:r>
              <a:rPr b="1" lang="en" sz="2400">
                <a:solidFill>
                  <a:srgbClr val="FFFFFF"/>
                </a:solidFill>
                <a:latin typeface="Encode Sans Semi Condensed"/>
                <a:ea typeface="Encode Sans Semi Condensed"/>
                <a:cs typeface="Encode Sans Semi Condensed"/>
                <a:sym typeface="Encode Sans Semi Condensed"/>
              </a:rPr>
              <a:t>Any questions?</a:t>
            </a:r>
            <a:endParaRPr>
              <a:solidFill>
                <a:srgbClr val="FFFFFF"/>
              </a:solidFill>
              <a:latin typeface="Encode Sans Semi Condensed Light"/>
              <a:ea typeface="Encode Sans Semi Condensed Light"/>
              <a:cs typeface="Encode Sans Semi Condensed Light"/>
              <a:sym typeface="Encode Sans Semi Condensed Light"/>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pic>
        <p:nvPicPr>
          <p:cNvPr id="367" name="Google Shape;367;p34"/>
          <p:cNvPicPr preferRelativeResize="0"/>
          <p:nvPr/>
        </p:nvPicPr>
        <p:blipFill rotWithShape="1">
          <a:blip r:embed="rId3">
            <a:alphaModFix/>
          </a:blip>
          <a:srcRect b="14361" l="0" r="5356" t="0"/>
          <a:stretch/>
        </p:blipFill>
        <p:spPr>
          <a:xfrm>
            <a:off x="32128" y="4171500"/>
            <a:ext cx="6840599" cy="895800"/>
          </a:xfrm>
          <a:prstGeom prst="rect">
            <a:avLst/>
          </a:prstGeom>
          <a:noFill/>
          <a:ln>
            <a:noFill/>
          </a:ln>
        </p:spPr>
      </p:pic>
      <p:sp>
        <p:nvSpPr>
          <p:cNvPr id="368" name="Google Shape;368;p34"/>
          <p:cNvSpPr txBox="1"/>
          <p:nvPr>
            <p:ph type="title"/>
          </p:nvPr>
        </p:nvSpPr>
        <p:spPr>
          <a:xfrm>
            <a:off x="533400" y="277650"/>
            <a:ext cx="6840600" cy="8958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Appendix - Data Limitation</a:t>
            </a:r>
            <a:endParaRPr/>
          </a:p>
        </p:txBody>
      </p:sp>
      <p:sp>
        <p:nvSpPr>
          <p:cNvPr id="369" name="Google Shape;369;p34"/>
          <p:cNvSpPr txBox="1"/>
          <p:nvPr>
            <p:ph idx="1" type="body"/>
          </p:nvPr>
        </p:nvSpPr>
        <p:spPr>
          <a:xfrm>
            <a:off x="1320100" y="1285225"/>
            <a:ext cx="7062000" cy="2733900"/>
          </a:xfrm>
          <a:prstGeom prst="rect">
            <a:avLst/>
          </a:prstGeom>
        </p:spPr>
        <p:txBody>
          <a:bodyPr anchorCtr="0" anchor="t" bIns="0" lIns="0" spcFirstLastPara="1" rIns="0" wrap="square" tIns="0">
            <a:noAutofit/>
          </a:bodyPr>
          <a:lstStyle/>
          <a:p>
            <a:pPr indent="-330200" lvl="0" marL="457200" rtl="0" algn="l">
              <a:spcBef>
                <a:spcPts val="600"/>
              </a:spcBef>
              <a:spcAft>
                <a:spcPts val="0"/>
              </a:spcAft>
              <a:buSzPts val="1600"/>
              <a:buAutoNum type="arabicPeriod"/>
            </a:pPr>
            <a:r>
              <a:rPr lang="en" sz="1600"/>
              <a:t>Lists of collaborators such as </a:t>
            </a:r>
            <a:r>
              <a:rPr lang="en" sz="1600"/>
              <a:t> (</a:t>
            </a:r>
            <a:r>
              <a:rPr lang="en" sz="1600">
                <a:solidFill>
                  <a:schemeClr val="dk2"/>
                </a:solidFill>
              </a:rPr>
              <a:t>['JAY-Z', 'The Notorious B.I.G.']</a:t>
            </a:r>
            <a:r>
              <a:rPr lang="en" sz="1600"/>
              <a:t>) makes analysis tricky</a:t>
            </a:r>
            <a:endParaRPr sz="1600"/>
          </a:p>
          <a:p>
            <a:pPr indent="-330200" lvl="0" marL="457200" rtl="0" algn="l">
              <a:spcBef>
                <a:spcPts val="0"/>
              </a:spcBef>
              <a:spcAft>
                <a:spcPts val="0"/>
              </a:spcAft>
              <a:buSzPts val="1600"/>
              <a:buAutoNum type="arabicPeriod"/>
            </a:pPr>
            <a:r>
              <a:rPr lang="en" sz="1600"/>
              <a:t>Genres were loaded as lists of values and are sorted </a:t>
            </a:r>
            <a:r>
              <a:rPr lang="en" sz="1600"/>
              <a:t>alphabetically</a:t>
            </a:r>
            <a:r>
              <a:rPr lang="en" sz="1600"/>
              <a:t>, making it hard to determine popular genre trends</a:t>
            </a:r>
            <a:endParaRPr sz="1600"/>
          </a:p>
          <a:p>
            <a:pPr indent="-330200" lvl="0" marL="457200" rtl="0" algn="l">
              <a:spcBef>
                <a:spcPts val="0"/>
              </a:spcBef>
              <a:spcAft>
                <a:spcPts val="0"/>
              </a:spcAft>
              <a:buSzPts val="1600"/>
              <a:buAutoNum type="arabicPeriod"/>
            </a:pPr>
            <a:r>
              <a:rPr lang="en" sz="1600"/>
              <a:t>Popularity is a subjective measure. It’s based on current episodes of listening by contemporary listeners</a:t>
            </a:r>
            <a:endParaRPr sz="1600"/>
          </a:p>
          <a:p>
            <a:pPr indent="-330200" lvl="0" marL="457200" rtl="0" algn="l">
              <a:spcBef>
                <a:spcPts val="0"/>
              </a:spcBef>
              <a:spcAft>
                <a:spcPts val="0"/>
              </a:spcAft>
              <a:buSzPts val="1600"/>
              <a:buAutoNum type="arabicPeriod"/>
            </a:pPr>
            <a:r>
              <a:rPr lang="en" sz="1600"/>
              <a:t>Data collection methodology not exactly clear, especially when accounting for noisy data in early 20th century</a:t>
            </a:r>
            <a:endParaRPr sz="1600"/>
          </a:p>
          <a:p>
            <a:pPr indent="0" lvl="0" marL="457200" rtl="0" algn="l">
              <a:spcBef>
                <a:spcPts val="600"/>
              </a:spcBef>
              <a:spcAft>
                <a:spcPts val="0"/>
              </a:spcAft>
              <a:buNone/>
            </a:pPr>
            <a:r>
              <a:t/>
            </a:r>
            <a:endParaRPr sz="1600"/>
          </a:p>
        </p:txBody>
      </p:sp>
      <p:pic>
        <p:nvPicPr>
          <p:cNvPr id="370" name="Google Shape;370;p34"/>
          <p:cNvPicPr preferRelativeResize="0"/>
          <p:nvPr/>
        </p:nvPicPr>
        <p:blipFill>
          <a:blip r:embed="rId4">
            <a:alphaModFix/>
          </a:blip>
          <a:stretch>
            <a:fillRect/>
          </a:stretch>
        </p:blipFill>
        <p:spPr>
          <a:xfrm>
            <a:off x="7813625" y="4703500"/>
            <a:ext cx="1330375" cy="440000"/>
          </a:xfrm>
          <a:prstGeom prst="rect">
            <a:avLst/>
          </a:prstGeom>
          <a:noFill/>
          <a:ln>
            <a:noFill/>
          </a:ln>
          <a:effectLst>
            <a:outerShdw blurRad="57150" rotWithShape="0" algn="bl" dir="8280000" dist="19050">
              <a:srgbClr val="000000">
                <a:alpha val="50000"/>
              </a:srgbClr>
            </a:outerShdw>
          </a:effectLst>
        </p:spPr>
      </p:pic>
      <p:pic>
        <p:nvPicPr>
          <p:cNvPr id="371" name="Google Shape;371;p34"/>
          <p:cNvPicPr preferRelativeResize="0"/>
          <p:nvPr/>
        </p:nvPicPr>
        <p:blipFill rotWithShape="1">
          <a:blip r:embed="rId5">
            <a:alphaModFix/>
          </a:blip>
          <a:srcRect b="16198" l="0" r="0" t="0"/>
          <a:stretch/>
        </p:blipFill>
        <p:spPr>
          <a:xfrm>
            <a:off x="618353" y="3534400"/>
            <a:ext cx="6314599" cy="9848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14"/>
          <p:cNvSpPr txBox="1"/>
          <p:nvPr>
            <p:ph type="title"/>
          </p:nvPr>
        </p:nvSpPr>
        <p:spPr>
          <a:xfrm>
            <a:off x="533400" y="277650"/>
            <a:ext cx="6840600" cy="8958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solidFill>
                  <a:srgbClr val="FFFFFF"/>
                </a:solidFill>
              </a:rPr>
              <a:t>Finding Data</a:t>
            </a:r>
            <a:endParaRPr>
              <a:solidFill>
                <a:srgbClr val="FFFFFF"/>
              </a:solidFill>
            </a:endParaRPr>
          </a:p>
        </p:txBody>
      </p:sp>
      <p:sp>
        <p:nvSpPr>
          <p:cNvPr id="151" name="Google Shape;151;p14"/>
          <p:cNvSpPr txBox="1"/>
          <p:nvPr>
            <p:ph idx="4294967295" type="body"/>
          </p:nvPr>
        </p:nvSpPr>
        <p:spPr>
          <a:xfrm>
            <a:off x="136275" y="1721975"/>
            <a:ext cx="5100300" cy="2991900"/>
          </a:xfrm>
          <a:prstGeom prst="rect">
            <a:avLst/>
          </a:prstGeom>
        </p:spPr>
        <p:txBody>
          <a:bodyPr anchorCtr="0" anchor="t" bIns="0" lIns="0" spcFirstLastPara="1" rIns="0" wrap="square" tIns="0">
            <a:noAutofit/>
          </a:bodyPr>
          <a:lstStyle/>
          <a:p>
            <a:pPr indent="-304800" lvl="0" marL="457200" rtl="0" algn="l">
              <a:spcBef>
                <a:spcPts val="600"/>
              </a:spcBef>
              <a:spcAft>
                <a:spcPts val="0"/>
              </a:spcAft>
              <a:buSzPts val="1200"/>
              <a:buFont typeface="Encode Sans Semi Condensed"/>
              <a:buChar char="⊳"/>
            </a:pPr>
            <a:r>
              <a:rPr b="1" lang="en" sz="1200">
                <a:latin typeface="Encode Sans Semi Condensed"/>
                <a:ea typeface="Encode Sans Semi Condensed"/>
                <a:cs typeface="Encode Sans Semi Condensed"/>
                <a:sym typeface="Encode Sans Semi Condensed"/>
              </a:rPr>
              <a:t>Data Source: </a:t>
            </a:r>
            <a:r>
              <a:rPr b="1" lang="en" sz="1200" u="sng">
                <a:solidFill>
                  <a:schemeClr val="hlink"/>
                </a:solidFill>
                <a:latin typeface="Encode Sans Semi Condensed"/>
                <a:ea typeface="Encode Sans Semi Condensed"/>
                <a:cs typeface="Encode Sans Semi Condensed"/>
                <a:sym typeface="Encode Sans Semi Condensed"/>
                <a:hlinkClick r:id="rId3"/>
              </a:rPr>
              <a:t>Kaggle (Spotify Dataset 1920-2020, 160k+ Tracks)</a:t>
            </a:r>
            <a:endParaRPr b="1" sz="1200">
              <a:latin typeface="Encode Sans Semi Condensed"/>
              <a:ea typeface="Encode Sans Semi Condensed"/>
              <a:cs typeface="Encode Sans Semi Condensed"/>
              <a:sym typeface="Encode Sans Semi Condensed"/>
            </a:endParaRPr>
          </a:p>
          <a:p>
            <a:pPr indent="-304800" lvl="0" marL="457200" rtl="0" algn="l">
              <a:spcBef>
                <a:spcPts val="0"/>
              </a:spcBef>
              <a:spcAft>
                <a:spcPts val="0"/>
              </a:spcAft>
              <a:buSzPts val="1200"/>
              <a:buFont typeface="Encode Sans Semi Condensed"/>
              <a:buChar char="⊳"/>
            </a:pPr>
            <a:r>
              <a:rPr b="1" lang="en" sz="1200">
                <a:latin typeface="Encode Sans Semi Condensed"/>
                <a:ea typeface="Encode Sans Semi Condensed"/>
                <a:cs typeface="Encode Sans Semi Condensed"/>
                <a:sym typeface="Encode Sans Semi Condensed"/>
              </a:rPr>
              <a:t>Background:</a:t>
            </a:r>
            <a:endParaRPr b="1" sz="1200">
              <a:latin typeface="Encode Sans Semi Condensed"/>
              <a:ea typeface="Encode Sans Semi Condensed"/>
              <a:cs typeface="Encode Sans Semi Condensed"/>
              <a:sym typeface="Encode Sans Semi Condensed"/>
            </a:endParaRPr>
          </a:p>
          <a:p>
            <a:pPr indent="-241300" lvl="1" marL="914400" rtl="0" algn="l">
              <a:spcBef>
                <a:spcPts val="0"/>
              </a:spcBef>
              <a:spcAft>
                <a:spcPts val="0"/>
              </a:spcAft>
              <a:buSzPts val="200"/>
              <a:buChar char="▸"/>
            </a:pPr>
            <a:r>
              <a:rPr lang="en" sz="1200"/>
              <a:t>The story of sound recording, and reproduction, began in 1877, when the man of a thousand patents, Thomas Edison, invented the phonograph.</a:t>
            </a:r>
            <a:endParaRPr sz="1200"/>
          </a:p>
          <a:p>
            <a:pPr indent="-241300" lvl="1" marL="914400" rtl="0" algn="l">
              <a:spcBef>
                <a:spcPts val="0"/>
              </a:spcBef>
              <a:spcAft>
                <a:spcPts val="0"/>
              </a:spcAft>
              <a:buSzPts val="200"/>
              <a:buChar char="▸"/>
            </a:pPr>
            <a:r>
              <a:rPr lang="en" sz="1200"/>
              <a:t>The commercialized music industry has only been around for about 100 years as the recording and radio technology emerged in the early 90s.</a:t>
            </a:r>
            <a:endParaRPr sz="1200"/>
          </a:p>
          <a:p>
            <a:pPr indent="-304800" lvl="0" marL="457200" rtl="0" algn="l">
              <a:spcBef>
                <a:spcPts val="0"/>
              </a:spcBef>
              <a:spcAft>
                <a:spcPts val="0"/>
              </a:spcAft>
              <a:buSzPts val="1200"/>
              <a:buFont typeface="Encode Sans Semi Condensed"/>
              <a:buChar char="⊳"/>
            </a:pPr>
            <a:r>
              <a:rPr b="1" lang="en" sz="1200">
                <a:latin typeface="Encode Sans Semi Condensed"/>
                <a:ea typeface="Encode Sans Semi Condensed"/>
                <a:cs typeface="Encode Sans Semi Condensed"/>
                <a:sym typeface="Encode Sans Semi Condensed"/>
              </a:rPr>
              <a:t>Core message:</a:t>
            </a:r>
            <a:endParaRPr b="1" sz="1200">
              <a:latin typeface="Encode Sans Semi Condensed"/>
              <a:ea typeface="Encode Sans Semi Condensed"/>
              <a:cs typeface="Encode Sans Semi Condensed"/>
              <a:sym typeface="Encode Sans Semi Condensed"/>
            </a:endParaRPr>
          </a:p>
          <a:p>
            <a:pPr indent="-241300" lvl="1" marL="914400" rtl="0" algn="l">
              <a:spcBef>
                <a:spcPts val="0"/>
              </a:spcBef>
              <a:spcAft>
                <a:spcPts val="0"/>
              </a:spcAft>
              <a:buClr>
                <a:srgbClr val="E06666"/>
              </a:buClr>
              <a:buSzPts val="200"/>
              <a:buChar char="▸"/>
            </a:pPr>
            <a:r>
              <a:rPr b="1" lang="en" sz="1200">
                <a:solidFill>
                  <a:srgbClr val="E06666"/>
                </a:solidFill>
                <a:latin typeface="Encode Sans Semi Condensed"/>
                <a:ea typeface="Encode Sans Semi Condensed"/>
                <a:cs typeface="Encode Sans Semi Condensed"/>
                <a:sym typeface="Encode Sans Semi Condensed"/>
              </a:rPr>
              <a:t>Objective:</a:t>
            </a:r>
            <a:r>
              <a:rPr lang="en" sz="1200">
                <a:solidFill>
                  <a:srgbClr val="E06666"/>
                </a:solidFill>
              </a:rPr>
              <a:t> Uncover music trends. Understand how artists, genres, the features of audio and the popularity of songs developed through time.</a:t>
            </a:r>
            <a:endParaRPr sz="1200">
              <a:solidFill>
                <a:srgbClr val="E06666"/>
              </a:solidFill>
            </a:endParaRPr>
          </a:p>
        </p:txBody>
      </p:sp>
      <p:sp>
        <p:nvSpPr>
          <p:cNvPr id="152" name="Google Shape;152;p14"/>
          <p:cNvSpPr txBox="1"/>
          <p:nvPr/>
        </p:nvSpPr>
        <p:spPr>
          <a:xfrm>
            <a:off x="286550" y="4642050"/>
            <a:ext cx="33237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666666"/>
                </a:solidFill>
              </a:rPr>
              <a:t>Source: </a:t>
            </a:r>
            <a:r>
              <a:rPr lang="en" sz="1000" u="sng">
                <a:solidFill>
                  <a:schemeClr val="hlink"/>
                </a:solidFill>
                <a:hlinkClick r:id="rId4"/>
              </a:rPr>
              <a:t>Charm</a:t>
            </a:r>
            <a:endParaRPr sz="1000" u="sng">
              <a:solidFill>
                <a:srgbClr val="666666"/>
              </a:solidFill>
            </a:endParaRPr>
          </a:p>
          <a:p>
            <a:pPr indent="0" lvl="0" marL="0" rtl="0" algn="l">
              <a:spcBef>
                <a:spcPts val="0"/>
              </a:spcBef>
              <a:spcAft>
                <a:spcPts val="0"/>
              </a:spcAft>
              <a:buNone/>
            </a:pPr>
            <a:r>
              <a:rPr lang="en" sz="1000">
                <a:solidFill>
                  <a:srgbClr val="666666"/>
                </a:solidFill>
              </a:rPr>
              <a:t>Source: Wikipedia</a:t>
            </a:r>
            <a:endParaRPr sz="1000">
              <a:solidFill>
                <a:srgbClr val="666666"/>
              </a:solidFill>
            </a:endParaRPr>
          </a:p>
        </p:txBody>
      </p:sp>
      <p:sp>
        <p:nvSpPr>
          <p:cNvPr id="153" name="Google Shape;153;p14"/>
          <p:cNvSpPr txBox="1"/>
          <p:nvPr>
            <p:ph idx="4294967295" type="body"/>
          </p:nvPr>
        </p:nvSpPr>
        <p:spPr>
          <a:xfrm>
            <a:off x="5617050" y="3485325"/>
            <a:ext cx="2899200" cy="1166700"/>
          </a:xfrm>
          <a:prstGeom prst="rect">
            <a:avLst/>
          </a:prstGeom>
        </p:spPr>
        <p:txBody>
          <a:bodyPr anchorCtr="0" anchor="t" bIns="0" lIns="0" spcFirstLastPara="1" rIns="0" wrap="square" tIns="0">
            <a:noAutofit/>
          </a:bodyPr>
          <a:lstStyle/>
          <a:p>
            <a:pPr indent="-317500" lvl="0" marL="457200" rtl="0" algn="l">
              <a:spcBef>
                <a:spcPts val="600"/>
              </a:spcBef>
              <a:spcAft>
                <a:spcPts val="0"/>
              </a:spcAft>
              <a:buSzPts val="1400"/>
              <a:buChar char="⊳"/>
            </a:pPr>
            <a:r>
              <a:rPr lang="en" sz="1400"/>
              <a:t>The Acoustic era (1877–1925)</a:t>
            </a:r>
            <a:endParaRPr sz="1400"/>
          </a:p>
          <a:p>
            <a:pPr indent="-317500" lvl="0" marL="457200" rtl="0" algn="l">
              <a:spcBef>
                <a:spcPts val="0"/>
              </a:spcBef>
              <a:spcAft>
                <a:spcPts val="0"/>
              </a:spcAft>
              <a:buSzPts val="1400"/>
              <a:buChar char="⊳"/>
            </a:pPr>
            <a:r>
              <a:rPr lang="en" sz="1400"/>
              <a:t>The Electrical era (1925–1945)</a:t>
            </a:r>
            <a:endParaRPr sz="1400"/>
          </a:p>
          <a:p>
            <a:pPr indent="-317500" lvl="0" marL="457200" rtl="0" algn="l">
              <a:spcBef>
                <a:spcPts val="0"/>
              </a:spcBef>
              <a:spcAft>
                <a:spcPts val="0"/>
              </a:spcAft>
              <a:buSzPts val="1400"/>
              <a:buChar char="⊳"/>
            </a:pPr>
            <a:r>
              <a:rPr lang="en" sz="1400"/>
              <a:t>The Magnetic era (1945–1975)</a:t>
            </a:r>
            <a:endParaRPr sz="1400"/>
          </a:p>
          <a:p>
            <a:pPr indent="-317500" lvl="0" marL="457200" rtl="0" algn="l">
              <a:spcBef>
                <a:spcPts val="0"/>
              </a:spcBef>
              <a:spcAft>
                <a:spcPts val="0"/>
              </a:spcAft>
              <a:buSzPts val="1400"/>
              <a:buChar char="⊳"/>
            </a:pPr>
            <a:r>
              <a:rPr lang="en" sz="1400"/>
              <a:t>The Digital era (1975–Present)</a:t>
            </a:r>
            <a:endParaRPr sz="1400"/>
          </a:p>
        </p:txBody>
      </p:sp>
      <p:pic>
        <p:nvPicPr>
          <p:cNvPr id="154" name="Google Shape;154;p14"/>
          <p:cNvPicPr preferRelativeResize="0"/>
          <p:nvPr/>
        </p:nvPicPr>
        <p:blipFill>
          <a:blip r:embed="rId5">
            <a:alphaModFix/>
          </a:blip>
          <a:stretch>
            <a:fillRect/>
          </a:stretch>
        </p:blipFill>
        <p:spPr>
          <a:xfrm>
            <a:off x="7813625" y="4703500"/>
            <a:ext cx="1330375" cy="440000"/>
          </a:xfrm>
          <a:prstGeom prst="rect">
            <a:avLst/>
          </a:prstGeom>
          <a:noFill/>
          <a:ln>
            <a:noFill/>
          </a:ln>
          <a:effectLst>
            <a:outerShdw blurRad="57150" rotWithShape="0" algn="bl" dir="8280000" dist="19050">
              <a:srgbClr val="000000">
                <a:alpha val="50000"/>
              </a:srgbClr>
            </a:outerShdw>
          </a:effectLst>
        </p:spPr>
      </p:pic>
      <p:pic>
        <p:nvPicPr>
          <p:cNvPr id="155" name="Google Shape;155;p14"/>
          <p:cNvPicPr preferRelativeResize="0"/>
          <p:nvPr/>
        </p:nvPicPr>
        <p:blipFill>
          <a:blip r:embed="rId6">
            <a:alphaModFix amt="79000"/>
          </a:blip>
          <a:stretch>
            <a:fillRect/>
          </a:stretch>
        </p:blipFill>
        <p:spPr>
          <a:xfrm>
            <a:off x="5508600" y="696932"/>
            <a:ext cx="3323699" cy="2454543"/>
          </a:xfrm>
          <a:prstGeom prst="rect">
            <a:avLst/>
          </a:prstGeom>
          <a:noFill/>
          <a:ln>
            <a:noFill/>
          </a:ln>
          <a:effectLst>
            <a:outerShdw blurRad="85725" rotWithShape="0" algn="bl" dir="7380000" dist="57150">
              <a:srgbClr val="000000">
                <a:alpha val="44000"/>
              </a:srgbClr>
            </a:outerShdw>
          </a:effectLst>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15"/>
          <p:cNvSpPr txBox="1"/>
          <p:nvPr>
            <p:ph type="title"/>
          </p:nvPr>
        </p:nvSpPr>
        <p:spPr>
          <a:xfrm>
            <a:off x="533400" y="277650"/>
            <a:ext cx="6840600" cy="8958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Developing Questions</a:t>
            </a:r>
            <a:endParaRPr/>
          </a:p>
        </p:txBody>
      </p:sp>
      <p:sp>
        <p:nvSpPr>
          <p:cNvPr id="161" name="Google Shape;161;p15"/>
          <p:cNvSpPr txBox="1"/>
          <p:nvPr>
            <p:ph idx="1" type="body"/>
          </p:nvPr>
        </p:nvSpPr>
        <p:spPr>
          <a:xfrm>
            <a:off x="660500" y="1630000"/>
            <a:ext cx="7771500" cy="3064800"/>
          </a:xfrm>
          <a:prstGeom prst="rect">
            <a:avLst/>
          </a:prstGeom>
        </p:spPr>
        <p:txBody>
          <a:bodyPr anchorCtr="0" anchor="t" bIns="0" lIns="0" spcFirstLastPara="1" rIns="0" wrap="square" tIns="0">
            <a:noAutofit/>
          </a:bodyPr>
          <a:lstStyle/>
          <a:p>
            <a:pPr indent="-368300" lvl="0" marL="457200" rtl="0" algn="l">
              <a:spcBef>
                <a:spcPts val="600"/>
              </a:spcBef>
              <a:spcAft>
                <a:spcPts val="0"/>
              </a:spcAft>
              <a:buSzPts val="2200"/>
              <a:buAutoNum type="arabicPeriod"/>
            </a:pPr>
            <a:r>
              <a:rPr lang="en" sz="2200"/>
              <a:t>From which era are the songs most popular now? (Tianchi)</a:t>
            </a:r>
            <a:endParaRPr sz="2200"/>
          </a:p>
          <a:p>
            <a:pPr indent="-368300" lvl="0" marL="457200" rtl="0" algn="l">
              <a:spcBef>
                <a:spcPts val="0"/>
              </a:spcBef>
              <a:spcAft>
                <a:spcPts val="0"/>
              </a:spcAft>
              <a:buSzPts val="2200"/>
              <a:buAutoNum type="arabicPeriod"/>
            </a:pPr>
            <a:r>
              <a:rPr lang="en" sz="2200"/>
              <a:t>Who are the most “</a:t>
            </a:r>
            <a:r>
              <a:rPr i="1" lang="en" sz="2200"/>
              <a:t>timeless</a:t>
            </a:r>
            <a:r>
              <a:rPr lang="en" sz="2200"/>
              <a:t>” artists? (Tianchi)</a:t>
            </a:r>
            <a:endParaRPr sz="2200"/>
          </a:p>
          <a:p>
            <a:pPr indent="-368300" lvl="0" marL="457200" rtl="0" algn="l">
              <a:spcBef>
                <a:spcPts val="0"/>
              </a:spcBef>
              <a:spcAft>
                <a:spcPts val="0"/>
              </a:spcAft>
              <a:buSzPts val="2200"/>
              <a:buAutoNum type="arabicPeriod"/>
            </a:pPr>
            <a:r>
              <a:rPr lang="en" sz="2200"/>
              <a:t>How do popular genres compare with each other? (Jeremy)</a:t>
            </a:r>
            <a:endParaRPr sz="2200"/>
          </a:p>
          <a:p>
            <a:pPr indent="-368300" lvl="0" marL="457200" rtl="0" algn="l">
              <a:spcBef>
                <a:spcPts val="0"/>
              </a:spcBef>
              <a:spcAft>
                <a:spcPts val="0"/>
              </a:spcAft>
              <a:buSzPts val="2200"/>
              <a:buAutoNum type="arabicPeriod"/>
            </a:pPr>
            <a:r>
              <a:rPr lang="en" sz="2200"/>
              <a:t>How have the audio features changed over time? (Jeff)</a:t>
            </a:r>
            <a:endParaRPr sz="2200"/>
          </a:p>
          <a:p>
            <a:pPr indent="-368300" lvl="1" marL="914400" rtl="0" algn="l">
              <a:spcBef>
                <a:spcPts val="0"/>
              </a:spcBef>
              <a:spcAft>
                <a:spcPts val="0"/>
              </a:spcAft>
              <a:buSzPts val="2200"/>
              <a:buAutoNum type="alphaLcPeriod"/>
            </a:pPr>
            <a:r>
              <a:rPr lang="en" sz="2200"/>
              <a:t>How has people’s music taste developed? (Jeff)</a:t>
            </a:r>
            <a:endParaRPr sz="2200"/>
          </a:p>
          <a:p>
            <a:pPr indent="-368300" lvl="0" marL="457200" rtl="0" algn="l">
              <a:spcBef>
                <a:spcPts val="0"/>
              </a:spcBef>
              <a:spcAft>
                <a:spcPts val="0"/>
              </a:spcAft>
              <a:buSzPts val="2200"/>
              <a:buAutoNum type="arabicPeriod"/>
            </a:pPr>
            <a:r>
              <a:rPr lang="en" sz="2200"/>
              <a:t>Is there any correlation between audio features? (Aaron)</a:t>
            </a:r>
            <a:endParaRPr sz="2200"/>
          </a:p>
          <a:p>
            <a:pPr indent="-368300" lvl="0" marL="457200" rtl="0" algn="l">
              <a:spcBef>
                <a:spcPts val="0"/>
              </a:spcBef>
              <a:spcAft>
                <a:spcPts val="0"/>
              </a:spcAft>
              <a:buSzPts val="2200"/>
              <a:buAutoNum type="arabicPeriod"/>
            </a:pPr>
            <a:r>
              <a:rPr lang="en" sz="2200"/>
              <a:t>Is there a way to predict popularity given audio features? (Aaron)</a:t>
            </a:r>
            <a:endParaRPr sz="2200"/>
          </a:p>
          <a:p>
            <a:pPr indent="-368300" lvl="0" marL="457200" rtl="0" algn="l">
              <a:spcBef>
                <a:spcPts val="0"/>
              </a:spcBef>
              <a:spcAft>
                <a:spcPts val="0"/>
              </a:spcAft>
              <a:buSzPts val="2200"/>
              <a:buAutoNum type="arabicPeriod"/>
            </a:pPr>
            <a:r>
              <a:rPr lang="en" sz="2200"/>
              <a:t>How can Spotify </a:t>
            </a:r>
            <a:r>
              <a:rPr lang="en" sz="2200"/>
              <a:t>leverage</a:t>
            </a:r>
            <a:r>
              <a:rPr lang="en" sz="2200"/>
              <a:t> the data? (Jeff)</a:t>
            </a:r>
            <a:endParaRPr sz="2200"/>
          </a:p>
          <a:p>
            <a:pPr indent="0" lvl="0" marL="0" rtl="0" algn="l">
              <a:spcBef>
                <a:spcPts val="600"/>
              </a:spcBef>
              <a:spcAft>
                <a:spcPts val="0"/>
              </a:spcAft>
              <a:buNone/>
            </a:pPr>
            <a:r>
              <a:t/>
            </a:r>
            <a:endParaRPr sz="2200"/>
          </a:p>
        </p:txBody>
      </p:sp>
      <p:pic>
        <p:nvPicPr>
          <p:cNvPr id="162" name="Google Shape;162;p15"/>
          <p:cNvPicPr preferRelativeResize="0"/>
          <p:nvPr/>
        </p:nvPicPr>
        <p:blipFill>
          <a:blip r:embed="rId3">
            <a:alphaModFix/>
          </a:blip>
          <a:stretch>
            <a:fillRect/>
          </a:stretch>
        </p:blipFill>
        <p:spPr>
          <a:xfrm>
            <a:off x="7813625" y="4703500"/>
            <a:ext cx="1330375" cy="440000"/>
          </a:xfrm>
          <a:prstGeom prst="rect">
            <a:avLst/>
          </a:prstGeom>
          <a:noFill/>
          <a:ln>
            <a:noFill/>
          </a:ln>
          <a:effectLst>
            <a:outerShdw blurRad="57150" rotWithShape="0" algn="bl" dir="8280000" dist="19050">
              <a:srgbClr val="000000">
                <a:alpha val="50000"/>
              </a:srgbClr>
            </a:outerShdw>
          </a:effectLst>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16"/>
          <p:cNvSpPr txBox="1"/>
          <p:nvPr>
            <p:ph idx="4294967295" type="ctrTitle"/>
          </p:nvPr>
        </p:nvSpPr>
        <p:spPr>
          <a:xfrm>
            <a:off x="685800" y="648000"/>
            <a:ext cx="3354600" cy="8949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sz="4800">
                <a:solidFill>
                  <a:schemeClr val="accent1"/>
                </a:solidFill>
              </a:rPr>
              <a:t>~175,000</a:t>
            </a:r>
            <a:endParaRPr sz="4800">
              <a:solidFill>
                <a:schemeClr val="accent1"/>
              </a:solidFill>
            </a:endParaRPr>
          </a:p>
        </p:txBody>
      </p:sp>
      <p:sp>
        <p:nvSpPr>
          <p:cNvPr id="168" name="Google Shape;168;p16"/>
          <p:cNvSpPr txBox="1"/>
          <p:nvPr>
            <p:ph idx="4294967295" type="subTitle"/>
          </p:nvPr>
        </p:nvSpPr>
        <p:spPr>
          <a:xfrm>
            <a:off x="685800" y="1335100"/>
            <a:ext cx="3354600" cy="463200"/>
          </a:xfrm>
          <a:prstGeom prst="rect">
            <a:avLst/>
          </a:prstGeom>
        </p:spPr>
        <p:txBody>
          <a:bodyPr anchorCtr="0" anchor="t" bIns="0" lIns="0" spcFirstLastPara="1" rIns="0" wrap="square" tIns="0">
            <a:noAutofit/>
          </a:bodyPr>
          <a:lstStyle/>
          <a:p>
            <a:pPr indent="0" lvl="0" marL="0" rtl="0" algn="ctr">
              <a:spcBef>
                <a:spcPts val="600"/>
              </a:spcBef>
              <a:spcAft>
                <a:spcPts val="0"/>
              </a:spcAft>
              <a:buNone/>
            </a:pPr>
            <a:r>
              <a:rPr lang="en"/>
              <a:t>Total Count of Songs</a:t>
            </a:r>
            <a:endParaRPr sz="2400"/>
          </a:p>
        </p:txBody>
      </p:sp>
      <p:sp>
        <p:nvSpPr>
          <p:cNvPr id="169" name="Google Shape;169;p16"/>
          <p:cNvSpPr txBox="1"/>
          <p:nvPr>
            <p:ph idx="4294967295" type="ctrTitle"/>
          </p:nvPr>
        </p:nvSpPr>
        <p:spPr>
          <a:xfrm>
            <a:off x="685800" y="3429300"/>
            <a:ext cx="3354600" cy="8949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sz="4800">
                <a:solidFill>
                  <a:schemeClr val="accent3"/>
                </a:solidFill>
              </a:rPr>
              <a:t>3,000+</a:t>
            </a:r>
            <a:endParaRPr sz="4800">
              <a:solidFill>
                <a:schemeClr val="accent3"/>
              </a:solidFill>
            </a:endParaRPr>
          </a:p>
        </p:txBody>
      </p:sp>
      <p:sp>
        <p:nvSpPr>
          <p:cNvPr id="170" name="Google Shape;170;p16"/>
          <p:cNvSpPr txBox="1"/>
          <p:nvPr>
            <p:ph idx="4294967295" type="subTitle"/>
          </p:nvPr>
        </p:nvSpPr>
        <p:spPr>
          <a:xfrm>
            <a:off x="685800" y="4116400"/>
            <a:ext cx="3354600" cy="463200"/>
          </a:xfrm>
          <a:prstGeom prst="rect">
            <a:avLst/>
          </a:prstGeom>
        </p:spPr>
        <p:txBody>
          <a:bodyPr anchorCtr="0" anchor="t" bIns="0" lIns="0" spcFirstLastPara="1" rIns="0" wrap="square" tIns="0">
            <a:noAutofit/>
          </a:bodyPr>
          <a:lstStyle/>
          <a:p>
            <a:pPr indent="0" lvl="0" marL="0" rtl="0" algn="ctr">
              <a:spcBef>
                <a:spcPts val="600"/>
              </a:spcBef>
              <a:spcAft>
                <a:spcPts val="0"/>
              </a:spcAft>
              <a:buNone/>
            </a:pPr>
            <a:r>
              <a:rPr lang="en"/>
              <a:t>Total Count of Genres</a:t>
            </a:r>
            <a:endParaRPr/>
          </a:p>
        </p:txBody>
      </p:sp>
      <p:sp>
        <p:nvSpPr>
          <p:cNvPr id="171" name="Google Shape;171;p16"/>
          <p:cNvSpPr txBox="1"/>
          <p:nvPr>
            <p:ph idx="4294967295" type="ctrTitle"/>
          </p:nvPr>
        </p:nvSpPr>
        <p:spPr>
          <a:xfrm>
            <a:off x="685800" y="2038650"/>
            <a:ext cx="3354600" cy="8949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sz="4800">
                <a:solidFill>
                  <a:schemeClr val="accent2"/>
                </a:solidFill>
              </a:rPr>
              <a:t>30,000+</a:t>
            </a:r>
            <a:endParaRPr sz="4800">
              <a:solidFill>
                <a:schemeClr val="accent2"/>
              </a:solidFill>
            </a:endParaRPr>
          </a:p>
        </p:txBody>
      </p:sp>
      <p:sp>
        <p:nvSpPr>
          <p:cNvPr id="172" name="Google Shape;172;p16"/>
          <p:cNvSpPr txBox="1"/>
          <p:nvPr>
            <p:ph idx="4294967295" type="subTitle"/>
          </p:nvPr>
        </p:nvSpPr>
        <p:spPr>
          <a:xfrm>
            <a:off x="685800" y="2725750"/>
            <a:ext cx="3354600" cy="463200"/>
          </a:xfrm>
          <a:prstGeom prst="rect">
            <a:avLst/>
          </a:prstGeom>
        </p:spPr>
        <p:txBody>
          <a:bodyPr anchorCtr="0" anchor="t" bIns="0" lIns="0" spcFirstLastPara="1" rIns="0" wrap="square" tIns="0">
            <a:noAutofit/>
          </a:bodyPr>
          <a:lstStyle/>
          <a:p>
            <a:pPr indent="0" lvl="0" marL="0" rtl="0" algn="ctr">
              <a:spcBef>
                <a:spcPts val="600"/>
              </a:spcBef>
              <a:spcAft>
                <a:spcPts val="0"/>
              </a:spcAft>
              <a:buNone/>
            </a:pPr>
            <a:r>
              <a:rPr lang="en"/>
              <a:t>Total Count of Artists</a:t>
            </a:r>
            <a:endParaRPr/>
          </a:p>
        </p:txBody>
      </p:sp>
      <p:sp>
        <p:nvSpPr>
          <p:cNvPr id="173" name="Google Shape;173;p16"/>
          <p:cNvSpPr txBox="1"/>
          <p:nvPr>
            <p:ph idx="12" type="sldNum"/>
          </p:nvPr>
        </p:nvSpPr>
        <p:spPr>
          <a:xfrm>
            <a:off x="8543950" y="4612325"/>
            <a:ext cx="485400" cy="5310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74" name="Google Shape;174;p16"/>
          <p:cNvSpPr txBox="1"/>
          <p:nvPr>
            <p:ph idx="4294967295" type="ctrTitle"/>
          </p:nvPr>
        </p:nvSpPr>
        <p:spPr>
          <a:xfrm>
            <a:off x="4984900" y="648000"/>
            <a:ext cx="3354600" cy="8949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sz="4800">
                <a:solidFill>
                  <a:schemeClr val="accent1"/>
                </a:solidFill>
              </a:rPr>
              <a:t>1921-2021</a:t>
            </a:r>
            <a:endParaRPr sz="4800">
              <a:solidFill>
                <a:schemeClr val="accent1"/>
              </a:solidFill>
            </a:endParaRPr>
          </a:p>
        </p:txBody>
      </p:sp>
      <p:sp>
        <p:nvSpPr>
          <p:cNvPr id="175" name="Google Shape;175;p16"/>
          <p:cNvSpPr txBox="1"/>
          <p:nvPr>
            <p:ph idx="4294967295" type="subTitle"/>
          </p:nvPr>
        </p:nvSpPr>
        <p:spPr>
          <a:xfrm>
            <a:off x="4984900" y="1335100"/>
            <a:ext cx="3354600" cy="463200"/>
          </a:xfrm>
          <a:prstGeom prst="rect">
            <a:avLst/>
          </a:prstGeom>
        </p:spPr>
        <p:txBody>
          <a:bodyPr anchorCtr="0" anchor="t" bIns="0" lIns="0" spcFirstLastPara="1" rIns="0" wrap="square" tIns="0">
            <a:noAutofit/>
          </a:bodyPr>
          <a:lstStyle/>
          <a:p>
            <a:pPr indent="0" lvl="0" marL="0" rtl="0" algn="ctr">
              <a:spcBef>
                <a:spcPts val="600"/>
              </a:spcBef>
              <a:spcAft>
                <a:spcPts val="0"/>
              </a:spcAft>
              <a:buNone/>
            </a:pPr>
            <a:r>
              <a:rPr lang="en"/>
              <a:t>Data Timeframe</a:t>
            </a:r>
            <a:endParaRPr/>
          </a:p>
          <a:p>
            <a:pPr indent="0" lvl="0" marL="0" rtl="0" algn="ctr">
              <a:spcBef>
                <a:spcPts val="600"/>
              </a:spcBef>
              <a:spcAft>
                <a:spcPts val="0"/>
              </a:spcAft>
              <a:buNone/>
            </a:pPr>
            <a:r>
              <a:t/>
            </a:r>
            <a:endParaRPr/>
          </a:p>
        </p:txBody>
      </p:sp>
      <p:sp>
        <p:nvSpPr>
          <p:cNvPr id="176" name="Google Shape;176;p16"/>
          <p:cNvSpPr txBox="1"/>
          <p:nvPr>
            <p:ph idx="4294967295" type="ctrTitle"/>
          </p:nvPr>
        </p:nvSpPr>
        <p:spPr>
          <a:xfrm>
            <a:off x="4984900" y="3429300"/>
            <a:ext cx="3354600" cy="8949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sz="4800">
                <a:solidFill>
                  <a:srgbClr val="DD7E6B"/>
                </a:solidFill>
              </a:rPr>
              <a:t>4</a:t>
            </a:r>
            <a:endParaRPr sz="4800">
              <a:solidFill>
                <a:srgbClr val="DD7E6B"/>
              </a:solidFill>
            </a:endParaRPr>
          </a:p>
        </p:txBody>
      </p:sp>
      <p:sp>
        <p:nvSpPr>
          <p:cNvPr id="177" name="Google Shape;177;p16"/>
          <p:cNvSpPr txBox="1"/>
          <p:nvPr>
            <p:ph idx="4294967295" type="subTitle"/>
          </p:nvPr>
        </p:nvSpPr>
        <p:spPr>
          <a:xfrm>
            <a:off x="4984900" y="4072925"/>
            <a:ext cx="3354600" cy="463200"/>
          </a:xfrm>
          <a:prstGeom prst="rect">
            <a:avLst/>
          </a:prstGeom>
        </p:spPr>
        <p:txBody>
          <a:bodyPr anchorCtr="0" anchor="t" bIns="0" lIns="0" spcFirstLastPara="1" rIns="0" wrap="square" tIns="0">
            <a:noAutofit/>
          </a:bodyPr>
          <a:lstStyle/>
          <a:p>
            <a:pPr indent="0" lvl="0" marL="0" rtl="0" algn="ctr">
              <a:spcBef>
                <a:spcPts val="600"/>
              </a:spcBef>
              <a:spcAft>
                <a:spcPts val="0"/>
              </a:spcAft>
              <a:buNone/>
            </a:pPr>
            <a:r>
              <a:rPr lang="en"/>
              <a:t>Beginner Analysts</a:t>
            </a:r>
            <a:endParaRPr/>
          </a:p>
        </p:txBody>
      </p:sp>
      <p:sp>
        <p:nvSpPr>
          <p:cNvPr id="178" name="Google Shape;178;p16"/>
          <p:cNvSpPr txBox="1"/>
          <p:nvPr>
            <p:ph idx="4294967295" type="ctrTitle"/>
          </p:nvPr>
        </p:nvSpPr>
        <p:spPr>
          <a:xfrm>
            <a:off x="4984900" y="2038650"/>
            <a:ext cx="3354600" cy="8949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sz="4800">
                <a:solidFill>
                  <a:schemeClr val="accent2"/>
                </a:solidFill>
              </a:rPr>
              <a:t>9</a:t>
            </a:r>
            <a:endParaRPr sz="4800">
              <a:solidFill>
                <a:schemeClr val="accent2"/>
              </a:solidFill>
            </a:endParaRPr>
          </a:p>
        </p:txBody>
      </p:sp>
      <p:sp>
        <p:nvSpPr>
          <p:cNvPr id="179" name="Google Shape;179;p16"/>
          <p:cNvSpPr txBox="1"/>
          <p:nvPr>
            <p:ph idx="4294967295" type="subTitle"/>
          </p:nvPr>
        </p:nvSpPr>
        <p:spPr>
          <a:xfrm>
            <a:off x="4984900" y="2725750"/>
            <a:ext cx="3354600" cy="463200"/>
          </a:xfrm>
          <a:prstGeom prst="rect">
            <a:avLst/>
          </a:prstGeom>
        </p:spPr>
        <p:txBody>
          <a:bodyPr anchorCtr="0" anchor="t" bIns="0" lIns="0" spcFirstLastPara="1" rIns="0" wrap="square" tIns="0">
            <a:noAutofit/>
          </a:bodyPr>
          <a:lstStyle/>
          <a:p>
            <a:pPr indent="0" lvl="0" marL="0" rtl="0" algn="ctr">
              <a:spcBef>
                <a:spcPts val="600"/>
              </a:spcBef>
              <a:spcAft>
                <a:spcPts val="0"/>
              </a:spcAft>
              <a:buNone/>
            </a:pPr>
            <a:r>
              <a:rPr lang="en"/>
              <a:t>Audio Features</a:t>
            </a:r>
            <a:endParaRPr sz="2400"/>
          </a:p>
        </p:txBody>
      </p:sp>
      <p:pic>
        <p:nvPicPr>
          <p:cNvPr id="180" name="Google Shape;180;p16"/>
          <p:cNvPicPr preferRelativeResize="0"/>
          <p:nvPr/>
        </p:nvPicPr>
        <p:blipFill>
          <a:blip r:embed="rId3">
            <a:alphaModFix/>
          </a:blip>
          <a:stretch>
            <a:fillRect/>
          </a:stretch>
        </p:blipFill>
        <p:spPr>
          <a:xfrm>
            <a:off x="7813625" y="4703500"/>
            <a:ext cx="1330375" cy="440000"/>
          </a:xfrm>
          <a:prstGeom prst="rect">
            <a:avLst/>
          </a:prstGeom>
          <a:noFill/>
          <a:ln>
            <a:noFill/>
          </a:ln>
          <a:effectLst>
            <a:outerShdw blurRad="57150" rotWithShape="0" algn="bl" dir="8280000" dist="19050">
              <a:srgbClr val="000000">
                <a:alpha val="50000"/>
              </a:srgbClr>
            </a:outerShdw>
          </a:effectLst>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6"/>
                                        </p:tgtEl>
                                        <p:attrNameLst>
                                          <p:attrName>style.visibility</p:attrName>
                                        </p:attrNameLst>
                                      </p:cBhvr>
                                      <p:to>
                                        <p:strVal val="visible"/>
                                      </p:to>
                                    </p:set>
                                    <p:animEffect filter="fade" transition="in">
                                      <p:cBhvr>
                                        <p:cTn dur="1000"/>
                                        <p:tgtEl>
                                          <p:spTgt spid="176"/>
                                        </p:tgtEl>
                                      </p:cBhvr>
                                    </p:animEffect>
                                  </p:childTnLst>
                                </p:cTn>
                              </p:par>
                              <p:par>
                                <p:cTn fill="hold" nodeType="withEffect" presetClass="entr" presetID="10" presetSubtype="0">
                                  <p:stCondLst>
                                    <p:cond delay="0"/>
                                  </p:stCondLst>
                                  <p:childTnLst>
                                    <p:set>
                                      <p:cBhvr>
                                        <p:cTn dur="1" fill="hold">
                                          <p:stCondLst>
                                            <p:cond delay="0"/>
                                          </p:stCondLst>
                                        </p:cTn>
                                        <p:tgtEl>
                                          <p:spTgt spid="177"/>
                                        </p:tgtEl>
                                        <p:attrNameLst>
                                          <p:attrName>style.visibility</p:attrName>
                                        </p:attrNameLst>
                                      </p:cBhvr>
                                      <p:to>
                                        <p:strVal val="visible"/>
                                      </p:to>
                                    </p:set>
                                    <p:animEffect filter="fade" transition="in">
                                      <p:cBhvr>
                                        <p:cTn dur="1000"/>
                                        <p:tgtEl>
                                          <p:spTgt spid="17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17"/>
          <p:cNvSpPr txBox="1"/>
          <p:nvPr>
            <p:ph type="title"/>
          </p:nvPr>
        </p:nvSpPr>
        <p:spPr>
          <a:xfrm>
            <a:off x="533400" y="277650"/>
            <a:ext cx="6840600" cy="8958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Data Dimensions</a:t>
            </a:r>
            <a:endParaRPr/>
          </a:p>
        </p:txBody>
      </p:sp>
      <p:pic>
        <p:nvPicPr>
          <p:cNvPr id="186" name="Google Shape;186;p17"/>
          <p:cNvPicPr preferRelativeResize="0"/>
          <p:nvPr/>
        </p:nvPicPr>
        <p:blipFill>
          <a:blip r:embed="rId3">
            <a:alphaModFix/>
          </a:blip>
          <a:stretch>
            <a:fillRect/>
          </a:stretch>
        </p:blipFill>
        <p:spPr>
          <a:xfrm>
            <a:off x="7802725" y="220813"/>
            <a:ext cx="1124375" cy="1124375"/>
          </a:xfrm>
          <a:prstGeom prst="rect">
            <a:avLst/>
          </a:prstGeom>
          <a:noFill/>
          <a:ln>
            <a:noFill/>
          </a:ln>
        </p:spPr>
      </p:pic>
      <p:sp>
        <p:nvSpPr>
          <p:cNvPr id="187" name="Google Shape;187;p17"/>
          <p:cNvSpPr txBox="1"/>
          <p:nvPr>
            <p:ph idx="1" type="body"/>
          </p:nvPr>
        </p:nvSpPr>
        <p:spPr>
          <a:xfrm>
            <a:off x="158225" y="2405297"/>
            <a:ext cx="4254600" cy="2439600"/>
          </a:xfrm>
          <a:prstGeom prst="rect">
            <a:avLst/>
          </a:prstGeom>
        </p:spPr>
        <p:txBody>
          <a:bodyPr anchorCtr="0" anchor="t" bIns="0" lIns="0" spcFirstLastPara="1" rIns="0" wrap="square" tIns="0">
            <a:noAutofit/>
          </a:bodyPr>
          <a:lstStyle/>
          <a:p>
            <a:pPr indent="-311150" lvl="0" marL="457200" rtl="0" algn="l">
              <a:spcBef>
                <a:spcPts val="0"/>
              </a:spcBef>
              <a:spcAft>
                <a:spcPts val="0"/>
              </a:spcAft>
              <a:buClr>
                <a:srgbClr val="1D1C1D"/>
              </a:buClr>
              <a:buSzPts val="1300"/>
              <a:buFont typeface="Arial"/>
              <a:buChar char="●"/>
            </a:pPr>
            <a:r>
              <a:rPr lang="en" sz="1300">
                <a:solidFill>
                  <a:srgbClr val="1D1C1D"/>
                </a:solidFill>
                <a:highlight>
                  <a:srgbClr val="FFFFFF"/>
                </a:highlight>
                <a:latin typeface="Arial"/>
                <a:ea typeface="Arial"/>
                <a:cs typeface="Arial"/>
                <a:sym typeface="Arial"/>
              </a:rPr>
              <a:t>A</a:t>
            </a:r>
            <a:r>
              <a:rPr lang="en" sz="1300">
                <a:solidFill>
                  <a:srgbClr val="1D1C1D"/>
                </a:solidFill>
                <a:highlight>
                  <a:srgbClr val="FFFFFF"/>
                </a:highlight>
                <a:latin typeface="Arial"/>
                <a:ea typeface="Arial"/>
                <a:cs typeface="Arial"/>
                <a:sym typeface="Arial"/>
              </a:rPr>
              <a:t>cousticness (Ranges from 0 to 1)</a:t>
            </a:r>
            <a:endParaRPr sz="1300">
              <a:solidFill>
                <a:srgbClr val="1D1C1D"/>
              </a:solidFill>
              <a:highlight>
                <a:srgbClr val="FFFFFF"/>
              </a:highlight>
              <a:latin typeface="Arial"/>
              <a:ea typeface="Arial"/>
              <a:cs typeface="Arial"/>
              <a:sym typeface="Arial"/>
            </a:endParaRPr>
          </a:p>
          <a:p>
            <a:pPr indent="-311150" lvl="0" marL="457200" rtl="0" algn="l">
              <a:spcBef>
                <a:spcPts val="0"/>
              </a:spcBef>
              <a:spcAft>
                <a:spcPts val="0"/>
              </a:spcAft>
              <a:buClr>
                <a:srgbClr val="1D1C1D"/>
              </a:buClr>
              <a:buSzPts val="1300"/>
              <a:buFont typeface="Arial"/>
              <a:buChar char="●"/>
            </a:pPr>
            <a:r>
              <a:rPr lang="en" sz="1300">
                <a:solidFill>
                  <a:srgbClr val="1D1C1D"/>
                </a:solidFill>
                <a:highlight>
                  <a:srgbClr val="FFFFFF"/>
                </a:highlight>
                <a:latin typeface="Arial"/>
                <a:ea typeface="Arial"/>
                <a:cs typeface="Arial"/>
                <a:sym typeface="Arial"/>
              </a:rPr>
              <a:t>Danceability (Ranges from 0 to 1)</a:t>
            </a:r>
            <a:endParaRPr sz="1300">
              <a:solidFill>
                <a:srgbClr val="1D1C1D"/>
              </a:solidFill>
              <a:highlight>
                <a:srgbClr val="FFFFFF"/>
              </a:highlight>
              <a:latin typeface="Arial"/>
              <a:ea typeface="Arial"/>
              <a:cs typeface="Arial"/>
              <a:sym typeface="Arial"/>
            </a:endParaRPr>
          </a:p>
          <a:p>
            <a:pPr indent="-311150" lvl="0" marL="457200" rtl="0" algn="l">
              <a:spcBef>
                <a:spcPts val="0"/>
              </a:spcBef>
              <a:spcAft>
                <a:spcPts val="0"/>
              </a:spcAft>
              <a:buClr>
                <a:srgbClr val="1D1C1D"/>
              </a:buClr>
              <a:buSzPts val="1300"/>
              <a:buFont typeface="Arial"/>
              <a:buChar char="●"/>
            </a:pPr>
            <a:r>
              <a:rPr lang="en" sz="1300">
                <a:solidFill>
                  <a:srgbClr val="1D1C1D"/>
                </a:solidFill>
                <a:highlight>
                  <a:srgbClr val="FFFFFF"/>
                </a:highlight>
                <a:latin typeface="Arial"/>
                <a:ea typeface="Arial"/>
                <a:cs typeface="Arial"/>
                <a:sym typeface="Arial"/>
              </a:rPr>
              <a:t>Energy (Ranges from 0 to 1)</a:t>
            </a:r>
            <a:endParaRPr sz="1300">
              <a:solidFill>
                <a:srgbClr val="1D1C1D"/>
              </a:solidFill>
              <a:highlight>
                <a:srgbClr val="FFFFFF"/>
              </a:highlight>
              <a:latin typeface="Arial"/>
              <a:ea typeface="Arial"/>
              <a:cs typeface="Arial"/>
              <a:sym typeface="Arial"/>
            </a:endParaRPr>
          </a:p>
          <a:p>
            <a:pPr indent="-311150" lvl="0" marL="457200" rtl="0" algn="l">
              <a:spcBef>
                <a:spcPts val="0"/>
              </a:spcBef>
              <a:spcAft>
                <a:spcPts val="0"/>
              </a:spcAft>
              <a:buClr>
                <a:srgbClr val="1D1C1D"/>
              </a:buClr>
              <a:buSzPts val="1300"/>
              <a:buFont typeface="Arial"/>
              <a:buChar char="●"/>
            </a:pPr>
            <a:r>
              <a:rPr lang="en" sz="1300">
                <a:solidFill>
                  <a:srgbClr val="1D1C1D"/>
                </a:solidFill>
                <a:highlight>
                  <a:schemeClr val="lt1"/>
                </a:highlight>
                <a:latin typeface="Arial"/>
                <a:ea typeface="Arial"/>
                <a:cs typeface="Arial"/>
                <a:sym typeface="Arial"/>
              </a:rPr>
              <a:t>Speechiness (Ranges from 0 to 1)</a:t>
            </a:r>
            <a:endParaRPr sz="1300">
              <a:solidFill>
                <a:srgbClr val="1D1C1D"/>
              </a:solidFill>
              <a:highlight>
                <a:srgbClr val="FFFFFF"/>
              </a:highlight>
              <a:latin typeface="Arial"/>
              <a:ea typeface="Arial"/>
              <a:cs typeface="Arial"/>
              <a:sym typeface="Arial"/>
            </a:endParaRPr>
          </a:p>
          <a:p>
            <a:pPr indent="-311150" lvl="0" marL="457200" rtl="0" algn="l">
              <a:spcBef>
                <a:spcPts val="0"/>
              </a:spcBef>
              <a:spcAft>
                <a:spcPts val="0"/>
              </a:spcAft>
              <a:buClr>
                <a:srgbClr val="1D1C1D"/>
              </a:buClr>
              <a:buSzPts val="1300"/>
              <a:buFont typeface="Arial"/>
              <a:buChar char="●"/>
            </a:pPr>
            <a:r>
              <a:rPr lang="en" sz="1300">
                <a:solidFill>
                  <a:srgbClr val="1D1C1D"/>
                </a:solidFill>
                <a:highlight>
                  <a:srgbClr val="FFFFFF"/>
                </a:highlight>
                <a:latin typeface="Arial"/>
                <a:ea typeface="Arial"/>
                <a:cs typeface="Arial"/>
                <a:sym typeface="Arial"/>
              </a:rPr>
              <a:t>Instrumentalness (Ranges from 0 to 1)</a:t>
            </a:r>
            <a:endParaRPr sz="1300">
              <a:solidFill>
                <a:srgbClr val="1D1C1D"/>
              </a:solidFill>
              <a:highlight>
                <a:srgbClr val="FFFFFF"/>
              </a:highlight>
              <a:latin typeface="Arial"/>
              <a:ea typeface="Arial"/>
              <a:cs typeface="Arial"/>
              <a:sym typeface="Arial"/>
            </a:endParaRPr>
          </a:p>
          <a:p>
            <a:pPr indent="-311150" lvl="0" marL="457200" rtl="0" algn="l">
              <a:spcBef>
                <a:spcPts val="0"/>
              </a:spcBef>
              <a:spcAft>
                <a:spcPts val="0"/>
              </a:spcAft>
              <a:buClr>
                <a:srgbClr val="1D1C1D"/>
              </a:buClr>
              <a:buSzPts val="1300"/>
              <a:buFont typeface="Arial"/>
              <a:buChar char="●"/>
            </a:pPr>
            <a:r>
              <a:rPr lang="en" sz="1300">
                <a:solidFill>
                  <a:srgbClr val="1D1C1D"/>
                </a:solidFill>
                <a:highlight>
                  <a:srgbClr val="FFFFFF"/>
                </a:highlight>
                <a:latin typeface="Arial"/>
                <a:ea typeface="Arial"/>
                <a:cs typeface="Arial"/>
                <a:sym typeface="Arial"/>
              </a:rPr>
              <a:t>Valence (Ranges from 0 to 1)</a:t>
            </a:r>
            <a:endParaRPr sz="1300">
              <a:solidFill>
                <a:srgbClr val="1D1C1D"/>
              </a:solidFill>
              <a:highlight>
                <a:srgbClr val="FFFFFF"/>
              </a:highlight>
              <a:latin typeface="Arial"/>
              <a:ea typeface="Arial"/>
              <a:cs typeface="Arial"/>
              <a:sym typeface="Arial"/>
            </a:endParaRPr>
          </a:p>
          <a:p>
            <a:pPr indent="-311150" lvl="0" marL="457200" rtl="0" algn="l">
              <a:spcBef>
                <a:spcPts val="0"/>
              </a:spcBef>
              <a:spcAft>
                <a:spcPts val="0"/>
              </a:spcAft>
              <a:buClr>
                <a:srgbClr val="1D1C1D"/>
              </a:buClr>
              <a:buSzPts val="1300"/>
              <a:buFont typeface="Arial"/>
              <a:buChar char="●"/>
            </a:pPr>
            <a:r>
              <a:rPr lang="en" sz="1300">
                <a:solidFill>
                  <a:srgbClr val="1D1C1D"/>
                </a:solidFill>
                <a:highlight>
                  <a:schemeClr val="lt1"/>
                </a:highlight>
                <a:latin typeface="Arial"/>
                <a:ea typeface="Arial"/>
                <a:cs typeface="Arial"/>
                <a:sym typeface="Arial"/>
              </a:rPr>
              <a:t>Liveness (Ranges from 0 to 1)</a:t>
            </a:r>
            <a:endParaRPr sz="1300">
              <a:solidFill>
                <a:srgbClr val="1D1C1D"/>
              </a:solidFill>
              <a:highlight>
                <a:srgbClr val="FFFFFF"/>
              </a:highlight>
              <a:latin typeface="Arial"/>
              <a:ea typeface="Arial"/>
              <a:cs typeface="Arial"/>
              <a:sym typeface="Arial"/>
            </a:endParaRPr>
          </a:p>
          <a:p>
            <a:pPr indent="-311150" lvl="0" marL="457200" rtl="0" algn="l">
              <a:spcBef>
                <a:spcPts val="0"/>
              </a:spcBef>
              <a:spcAft>
                <a:spcPts val="0"/>
              </a:spcAft>
              <a:buClr>
                <a:srgbClr val="1D1C1D"/>
              </a:buClr>
              <a:buSzPts val="1300"/>
              <a:buFont typeface="Arial"/>
              <a:buChar char="●"/>
            </a:pPr>
            <a:r>
              <a:rPr lang="en" sz="1300">
                <a:solidFill>
                  <a:srgbClr val="1D1C1D"/>
                </a:solidFill>
                <a:highlight>
                  <a:srgbClr val="FFFFFF"/>
                </a:highlight>
                <a:latin typeface="Arial"/>
                <a:ea typeface="Arial"/>
                <a:cs typeface="Arial"/>
                <a:sym typeface="Arial"/>
              </a:rPr>
              <a:t>Tempo (Float typically ranging from 50 to 150)</a:t>
            </a:r>
            <a:endParaRPr sz="1300">
              <a:solidFill>
                <a:srgbClr val="1D1C1D"/>
              </a:solidFill>
              <a:highlight>
                <a:schemeClr val="lt1"/>
              </a:highlight>
              <a:latin typeface="Arial"/>
              <a:ea typeface="Arial"/>
              <a:cs typeface="Arial"/>
              <a:sym typeface="Arial"/>
            </a:endParaRPr>
          </a:p>
          <a:p>
            <a:pPr indent="-311150" lvl="0" marL="457200" rtl="0" algn="l">
              <a:spcBef>
                <a:spcPts val="0"/>
              </a:spcBef>
              <a:spcAft>
                <a:spcPts val="0"/>
              </a:spcAft>
              <a:buClr>
                <a:srgbClr val="1D1C1D"/>
              </a:buClr>
              <a:buSzPts val="1300"/>
              <a:buFont typeface="Arial"/>
              <a:buChar char="●"/>
            </a:pPr>
            <a:r>
              <a:rPr lang="en" sz="1300">
                <a:solidFill>
                  <a:srgbClr val="1D1C1D"/>
                </a:solidFill>
                <a:highlight>
                  <a:schemeClr val="lt1"/>
                </a:highlight>
                <a:latin typeface="Arial"/>
                <a:ea typeface="Arial"/>
                <a:cs typeface="Arial"/>
                <a:sym typeface="Arial"/>
              </a:rPr>
              <a:t>Loudness (Float typically ranging from -60 to 0)</a:t>
            </a:r>
            <a:endParaRPr sz="1300">
              <a:solidFill>
                <a:srgbClr val="1D1C1D"/>
              </a:solidFill>
              <a:highlight>
                <a:srgbClr val="FFFFFF"/>
              </a:highlight>
              <a:latin typeface="Arial"/>
              <a:ea typeface="Arial"/>
              <a:cs typeface="Arial"/>
              <a:sym typeface="Arial"/>
            </a:endParaRPr>
          </a:p>
          <a:p>
            <a:pPr indent="0" lvl="0" marL="0" rtl="0" algn="l">
              <a:spcBef>
                <a:spcPts val="600"/>
              </a:spcBef>
              <a:spcAft>
                <a:spcPts val="0"/>
              </a:spcAft>
              <a:buNone/>
            </a:pPr>
            <a:r>
              <a:t/>
            </a:r>
            <a:endParaRPr sz="2200"/>
          </a:p>
        </p:txBody>
      </p:sp>
      <p:sp>
        <p:nvSpPr>
          <p:cNvPr id="188" name="Google Shape;188;p17"/>
          <p:cNvSpPr txBox="1"/>
          <p:nvPr>
            <p:ph idx="2" type="body"/>
          </p:nvPr>
        </p:nvSpPr>
        <p:spPr>
          <a:xfrm>
            <a:off x="4314350" y="2380022"/>
            <a:ext cx="4679400" cy="2439600"/>
          </a:xfrm>
          <a:prstGeom prst="rect">
            <a:avLst/>
          </a:prstGeom>
        </p:spPr>
        <p:txBody>
          <a:bodyPr anchorCtr="0" anchor="t" bIns="0" lIns="0" spcFirstLastPara="1" rIns="0" wrap="square" tIns="0">
            <a:noAutofit/>
          </a:bodyPr>
          <a:lstStyle/>
          <a:p>
            <a:pPr indent="-311150" lvl="0" marL="457200" rtl="0" algn="l">
              <a:spcBef>
                <a:spcPts val="0"/>
              </a:spcBef>
              <a:spcAft>
                <a:spcPts val="0"/>
              </a:spcAft>
              <a:buClr>
                <a:srgbClr val="1D1C1D"/>
              </a:buClr>
              <a:buSzPts val="1300"/>
              <a:buFont typeface="Arial"/>
              <a:buChar char="●"/>
            </a:pPr>
            <a:r>
              <a:rPr lang="en" sz="1300">
                <a:solidFill>
                  <a:srgbClr val="1D1C1D"/>
                </a:solidFill>
                <a:highlight>
                  <a:schemeClr val="lt1"/>
                </a:highlight>
                <a:latin typeface="Arial"/>
                <a:ea typeface="Arial"/>
                <a:cs typeface="Arial"/>
                <a:sym typeface="Arial"/>
              </a:rPr>
              <a:t>Id (Id of track generated by Spotify)</a:t>
            </a:r>
            <a:endParaRPr sz="1300">
              <a:solidFill>
                <a:srgbClr val="1D1C1D"/>
              </a:solidFill>
              <a:highlight>
                <a:schemeClr val="lt1"/>
              </a:highlight>
              <a:latin typeface="Arial"/>
              <a:ea typeface="Arial"/>
              <a:cs typeface="Arial"/>
              <a:sym typeface="Arial"/>
            </a:endParaRPr>
          </a:p>
          <a:p>
            <a:pPr indent="-311150" lvl="0" marL="457200" rtl="0" algn="l">
              <a:spcBef>
                <a:spcPts val="0"/>
              </a:spcBef>
              <a:spcAft>
                <a:spcPts val="0"/>
              </a:spcAft>
              <a:buClr>
                <a:srgbClr val="1D1C1D"/>
              </a:buClr>
              <a:buSzPts val="1300"/>
              <a:buFont typeface="Arial"/>
              <a:buChar char="●"/>
            </a:pPr>
            <a:r>
              <a:rPr lang="en" sz="1300">
                <a:solidFill>
                  <a:srgbClr val="1D1C1D"/>
                </a:solidFill>
                <a:highlight>
                  <a:schemeClr val="lt1"/>
                </a:highlight>
                <a:latin typeface="Arial"/>
                <a:ea typeface="Arial"/>
                <a:cs typeface="Arial"/>
                <a:sym typeface="Arial"/>
              </a:rPr>
              <a:t>Popularity (Ranges from 0 to 100)</a:t>
            </a:r>
            <a:endParaRPr sz="1300">
              <a:solidFill>
                <a:srgbClr val="1D1C1D"/>
              </a:solidFill>
              <a:highlight>
                <a:srgbClr val="FFFFFF"/>
              </a:highlight>
              <a:latin typeface="Arial"/>
              <a:ea typeface="Arial"/>
              <a:cs typeface="Arial"/>
              <a:sym typeface="Arial"/>
            </a:endParaRPr>
          </a:p>
          <a:p>
            <a:pPr indent="-311150" lvl="0" marL="457200" rtl="0" algn="l">
              <a:spcBef>
                <a:spcPts val="0"/>
              </a:spcBef>
              <a:spcAft>
                <a:spcPts val="0"/>
              </a:spcAft>
              <a:buClr>
                <a:srgbClr val="1D1C1D"/>
              </a:buClr>
              <a:buSzPts val="1300"/>
              <a:buFont typeface="Arial"/>
              <a:buChar char="●"/>
            </a:pPr>
            <a:r>
              <a:rPr lang="en" sz="1300">
                <a:solidFill>
                  <a:srgbClr val="1D1C1D"/>
                </a:solidFill>
                <a:highlight>
                  <a:schemeClr val="lt1"/>
                </a:highlight>
                <a:latin typeface="Arial"/>
                <a:ea typeface="Arial"/>
                <a:cs typeface="Arial"/>
                <a:sym typeface="Arial"/>
              </a:rPr>
              <a:t>Duration_ms (Integer typically ranging from 200k to 300k)</a:t>
            </a:r>
            <a:endParaRPr sz="1300">
              <a:solidFill>
                <a:srgbClr val="1D1C1D"/>
              </a:solidFill>
              <a:highlight>
                <a:srgbClr val="FFFFFF"/>
              </a:highlight>
              <a:latin typeface="Arial"/>
              <a:ea typeface="Arial"/>
              <a:cs typeface="Arial"/>
              <a:sym typeface="Arial"/>
            </a:endParaRPr>
          </a:p>
          <a:p>
            <a:pPr indent="-311150" lvl="0" marL="457200" rtl="0" algn="l">
              <a:spcBef>
                <a:spcPts val="0"/>
              </a:spcBef>
              <a:spcAft>
                <a:spcPts val="0"/>
              </a:spcAft>
              <a:buClr>
                <a:srgbClr val="1D1C1D"/>
              </a:buClr>
              <a:buSzPts val="1300"/>
              <a:buFont typeface="Arial"/>
              <a:buChar char="●"/>
            </a:pPr>
            <a:r>
              <a:rPr lang="en" sz="1300">
                <a:solidFill>
                  <a:srgbClr val="1D1C1D"/>
                </a:solidFill>
                <a:highlight>
                  <a:srgbClr val="FFFFFF"/>
                </a:highlight>
                <a:latin typeface="Arial"/>
                <a:ea typeface="Arial"/>
                <a:cs typeface="Arial"/>
                <a:sym typeface="Arial"/>
              </a:rPr>
              <a:t>Year (Ranges from 1921 to 2020)</a:t>
            </a:r>
            <a:endParaRPr sz="1300">
              <a:solidFill>
                <a:srgbClr val="1D1C1D"/>
              </a:solidFill>
              <a:highlight>
                <a:srgbClr val="FFFFFF"/>
              </a:highlight>
              <a:latin typeface="Arial"/>
              <a:ea typeface="Arial"/>
              <a:cs typeface="Arial"/>
              <a:sym typeface="Arial"/>
            </a:endParaRPr>
          </a:p>
          <a:p>
            <a:pPr indent="-311150" lvl="0" marL="457200" rtl="0" algn="l">
              <a:spcBef>
                <a:spcPts val="0"/>
              </a:spcBef>
              <a:spcAft>
                <a:spcPts val="0"/>
              </a:spcAft>
              <a:buClr>
                <a:srgbClr val="1D1C1D"/>
              </a:buClr>
              <a:buSzPts val="1300"/>
              <a:buFont typeface="Arial"/>
              <a:buChar char="●"/>
            </a:pPr>
            <a:r>
              <a:rPr lang="en" sz="1300">
                <a:solidFill>
                  <a:srgbClr val="1D1C1D"/>
                </a:solidFill>
                <a:highlight>
                  <a:srgbClr val="FFFFFF"/>
                </a:highlight>
                <a:latin typeface="Arial"/>
                <a:ea typeface="Arial"/>
                <a:cs typeface="Arial"/>
                <a:sym typeface="Arial"/>
              </a:rPr>
              <a:t>Artists (List of artists mentioned)</a:t>
            </a:r>
            <a:endParaRPr sz="1300">
              <a:solidFill>
                <a:srgbClr val="1D1C1D"/>
              </a:solidFill>
              <a:highlight>
                <a:srgbClr val="FFFFFF"/>
              </a:highlight>
              <a:latin typeface="Arial"/>
              <a:ea typeface="Arial"/>
              <a:cs typeface="Arial"/>
              <a:sym typeface="Arial"/>
            </a:endParaRPr>
          </a:p>
          <a:p>
            <a:pPr indent="-311150" lvl="0" marL="457200" rtl="0" algn="l">
              <a:spcBef>
                <a:spcPts val="0"/>
              </a:spcBef>
              <a:spcAft>
                <a:spcPts val="0"/>
              </a:spcAft>
              <a:buClr>
                <a:srgbClr val="1D1C1D"/>
              </a:buClr>
              <a:buSzPts val="1300"/>
              <a:buFont typeface="Arial"/>
              <a:buChar char="●"/>
            </a:pPr>
            <a:r>
              <a:rPr lang="en" sz="1300">
                <a:solidFill>
                  <a:srgbClr val="1D1C1D"/>
                </a:solidFill>
                <a:highlight>
                  <a:schemeClr val="lt1"/>
                </a:highlight>
                <a:latin typeface="Arial"/>
                <a:ea typeface="Arial"/>
                <a:cs typeface="Arial"/>
                <a:sym typeface="Arial"/>
              </a:rPr>
              <a:t>Name (Name of the song)</a:t>
            </a:r>
            <a:endParaRPr sz="1300">
              <a:solidFill>
                <a:srgbClr val="1D1C1D"/>
              </a:solidFill>
              <a:highlight>
                <a:srgbClr val="FFFFFF"/>
              </a:highlight>
              <a:latin typeface="Arial"/>
              <a:ea typeface="Arial"/>
              <a:cs typeface="Arial"/>
              <a:sym typeface="Arial"/>
            </a:endParaRPr>
          </a:p>
          <a:p>
            <a:pPr indent="-311150" lvl="0" marL="457200" rtl="0" algn="l">
              <a:spcBef>
                <a:spcPts val="0"/>
              </a:spcBef>
              <a:spcAft>
                <a:spcPts val="0"/>
              </a:spcAft>
              <a:buClr>
                <a:srgbClr val="1D1C1D"/>
              </a:buClr>
              <a:buSzPts val="1300"/>
              <a:buFont typeface="Arial"/>
              <a:buChar char="●"/>
            </a:pPr>
            <a:r>
              <a:rPr lang="en" sz="1300">
                <a:solidFill>
                  <a:srgbClr val="1D1C1D"/>
                </a:solidFill>
                <a:highlight>
                  <a:srgbClr val="FFFFFF"/>
                </a:highlight>
                <a:latin typeface="Arial"/>
                <a:ea typeface="Arial"/>
                <a:cs typeface="Arial"/>
                <a:sym typeface="Arial"/>
              </a:rPr>
              <a:t>Mode (0 = Minor, 1 = Major)</a:t>
            </a:r>
            <a:endParaRPr sz="1300">
              <a:solidFill>
                <a:srgbClr val="1D1C1D"/>
              </a:solidFill>
              <a:highlight>
                <a:srgbClr val="FFFFFF"/>
              </a:highlight>
              <a:latin typeface="Arial"/>
              <a:ea typeface="Arial"/>
              <a:cs typeface="Arial"/>
              <a:sym typeface="Arial"/>
            </a:endParaRPr>
          </a:p>
          <a:p>
            <a:pPr indent="-311150" lvl="0" marL="457200" rtl="0" algn="l">
              <a:spcBef>
                <a:spcPts val="0"/>
              </a:spcBef>
              <a:spcAft>
                <a:spcPts val="0"/>
              </a:spcAft>
              <a:buClr>
                <a:srgbClr val="1D1C1D"/>
              </a:buClr>
              <a:buSzPts val="1300"/>
              <a:buFont typeface="Arial"/>
              <a:buChar char="●"/>
            </a:pPr>
            <a:r>
              <a:rPr lang="en" sz="1300">
                <a:solidFill>
                  <a:srgbClr val="1D1C1D"/>
                </a:solidFill>
                <a:highlight>
                  <a:srgbClr val="FFFFFF"/>
                </a:highlight>
                <a:latin typeface="Arial"/>
                <a:ea typeface="Arial"/>
                <a:cs typeface="Arial"/>
                <a:sym typeface="Arial"/>
              </a:rPr>
              <a:t>Explicit (0 = No explicit content, 1 = Explicit Contents)</a:t>
            </a:r>
            <a:endParaRPr sz="1300">
              <a:solidFill>
                <a:srgbClr val="1D1C1D"/>
              </a:solidFill>
              <a:highlight>
                <a:srgbClr val="FFFFFF"/>
              </a:highlight>
              <a:latin typeface="Arial"/>
              <a:ea typeface="Arial"/>
              <a:cs typeface="Arial"/>
              <a:sym typeface="Arial"/>
            </a:endParaRPr>
          </a:p>
          <a:p>
            <a:pPr indent="-311150" lvl="0" marL="457200" rtl="0" algn="l">
              <a:spcBef>
                <a:spcPts val="0"/>
              </a:spcBef>
              <a:spcAft>
                <a:spcPts val="0"/>
              </a:spcAft>
              <a:buClr>
                <a:srgbClr val="1D1C1D"/>
              </a:buClr>
              <a:buSzPts val="1300"/>
              <a:buFont typeface="Arial"/>
              <a:buChar char="●"/>
            </a:pPr>
            <a:r>
              <a:rPr lang="en" sz="1300">
                <a:solidFill>
                  <a:srgbClr val="1D1C1D"/>
                </a:solidFill>
                <a:highlight>
                  <a:srgbClr val="FFFFFF"/>
                </a:highlight>
                <a:latin typeface="Arial"/>
                <a:ea typeface="Arial"/>
                <a:cs typeface="Arial"/>
                <a:sym typeface="Arial"/>
              </a:rPr>
              <a:t>Key (All keys on octave encoded as values ranging from 0 to 11, starting on C as 0, C# as 1 and so on…)</a:t>
            </a:r>
            <a:endParaRPr sz="1300">
              <a:solidFill>
                <a:srgbClr val="1D1C1D"/>
              </a:solidFill>
              <a:highlight>
                <a:srgbClr val="FFFFFF"/>
              </a:highlight>
              <a:latin typeface="Arial"/>
              <a:ea typeface="Arial"/>
              <a:cs typeface="Arial"/>
              <a:sym typeface="Arial"/>
            </a:endParaRPr>
          </a:p>
          <a:p>
            <a:pPr indent="-311150" lvl="0" marL="457200" rtl="0" algn="l">
              <a:spcBef>
                <a:spcPts val="0"/>
              </a:spcBef>
              <a:spcAft>
                <a:spcPts val="0"/>
              </a:spcAft>
              <a:buClr>
                <a:srgbClr val="1D1C1D"/>
              </a:buClr>
              <a:buSzPts val="1300"/>
              <a:buFont typeface="Arial"/>
              <a:buChar char="●"/>
            </a:pPr>
            <a:r>
              <a:rPr lang="en" sz="1300">
                <a:solidFill>
                  <a:srgbClr val="1D1C1D"/>
                </a:solidFill>
                <a:highlight>
                  <a:srgbClr val="FFFFFF"/>
                </a:highlight>
                <a:latin typeface="Arial"/>
                <a:ea typeface="Arial"/>
                <a:cs typeface="Arial"/>
                <a:sym typeface="Arial"/>
              </a:rPr>
              <a:t>Release_date (Date of release)</a:t>
            </a:r>
            <a:endParaRPr sz="1300">
              <a:solidFill>
                <a:srgbClr val="1D1C1D"/>
              </a:solidFill>
              <a:highlight>
                <a:srgbClr val="FFFFFF"/>
              </a:highlight>
              <a:latin typeface="Arial"/>
              <a:ea typeface="Arial"/>
              <a:cs typeface="Arial"/>
              <a:sym typeface="Arial"/>
            </a:endParaRPr>
          </a:p>
          <a:p>
            <a:pPr indent="0" lvl="0" marL="0" rtl="0" algn="l">
              <a:spcBef>
                <a:spcPts val="600"/>
              </a:spcBef>
              <a:spcAft>
                <a:spcPts val="0"/>
              </a:spcAft>
              <a:buNone/>
            </a:pPr>
            <a:r>
              <a:t/>
            </a:r>
            <a:endParaRPr sz="1300"/>
          </a:p>
          <a:p>
            <a:pPr indent="0" lvl="0" marL="0" rtl="0" algn="l">
              <a:spcBef>
                <a:spcPts val="600"/>
              </a:spcBef>
              <a:spcAft>
                <a:spcPts val="0"/>
              </a:spcAft>
              <a:buNone/>
            </a:pPr>
            <a:r>
              <a:t/>
            </a:r>
            <a:endParaRPr sz="1300"/>
          </a:p>
        </p:txBody>
      </p:sp>
      <p:sp>
        <p:nvSpPr>
          <p:cNvPr id="189" name="Google Shape;189;p17"/>
          <p:cNvSpPr txBox="1"/>
          <p:nvPr>
            <p:ph idx="4294967295" type="ctrTitle"/>
          </p:nvPr>
        </p:nvSpPr>
        <p:spPr>
          <a:xfrm>
            <a:off x="2859300" y="1066275"/>
            <a:ext cx="3153600" cy="8559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sz="4800">
                <a:solidFill>
                  <a:schemeClr val="accent2"/>
                </a:solidFill>
              </a:rPr>
              <a:t>19</a:t>
            </a:r>
            <a:endParaRPr sz="4800">
              <a:solidFill>
                <a:schemeClr val="accent2"/>
              </a:solidFill>
            </a:endParaRPr>
          </a:p>
        </p:txBody>
      </p:sp>
      <p:sp>
        <p:nvSpPr>
          <p:cNvPr id="190" name="Google Shape;190;p17"/>
          <p:cNvSpPr txBox="1"/>
          <p:nvPr>
            <p:ph idx="4294967295" type="subTitle"/>
          </p:nvPr>
        </p:nvSpPr>
        <p:spPr>
          <a:xfrm>
            <a:off x="2758800" y="1642293"/>
            <a:ext cx="3354600" cy="463200"/>
          </a:xfrm>
          <a:prstGeom prst="rect">
            <a:avLst/>
          </a:prstGeom>
        </p:spPr>
        <p:txBody>
          <a:bodyPr anchorCtr="0" anchor="t" bIns="0" lIns="0" spcFirstLastPara="1" rIns="0" wrap="square" tIns="0">
            <a:noAutofit/>
          </a:bodyPr>
          <a:lstStyle/>
          <a:p>
            <a:pPr indent="0" lvl="0" marL="0" rtl="0" algn="ctr">
              <a:spcBef>
                <a:spcPts val="600"/>
              </a:spcBef>
              <a:spcAft>
                <a:spcPts val="0"/>
              </a:spcAft>
              <a:buNone/>
            </a:pPr>
            <a:r>
              <a:rPr lang="en" sz="2200"/>
              <a:t>Total Variables</a:t>
            </a:r>
            <a:endParaRPr sz="2200"/>
          </a:p>
        </p:txBody>
      </p:sp>
      <p:sp>
        <p:nvSpPr>
          <p:cNvPr id="191" name="Google Shape;191;p17"/>
          <p:cNvSpPr txBox="1"/>
          <p:nvPr>
            <p:ph idx="1" type="body"/>
          </p:nvPr>
        </p:nvSpPr>
        <p:spPr>
          <a:xfrm>
            <a:off x="256588" y="2068622"/>
            <a:ext cx="2921700" cy="3114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b="1" lang="en" sz="1450">
                <a:solidFill>
                  <a:srgbClr val="1D1C1D"/>
                </a:solidFill>
                <a:highlight>
                  <a:srgbClr val="B6D7A8"/>
                </a:highlight>
                <a:latin typeface="Arial"/>
                <a:ea typeface="Arial"/>
                <a:cs typeface="Arial"/>
                <a:sym typeface="Arial"/>
              </a:rPr>
              <a:t>Audio Features</a:t>
            </a:r>
            <a:endParaRPr b="1" sz="2300">
              <a:highlight>
                <a:srgbClr val="B6D7A8"/>
              </a:highlight>
              <a:latin typeface="Encode Sans Semi Condensed"/>
              <a:ea typeface="Encode Sans Semi Condensed"/>
              <a:cs typeface="Encode Sans Semi Condensed"/>
              <a:sym typeface="Encode Sans Semi Condensed"/>
            </a:endParaRPr>
          </a:p>
        </p:txBody>
      </p:sp>
      <p:sp>
        <p:nvSpPr>
          <p:cNvPr id="192" name="Google Shape;192;p17"/>
          <p:cNvSpPr txBox="1"/>
          <p:nvPr>
            <p:ph idx="1" type="body"/>
          </p:nvPr>
        </p:nvSpPr>
        <p:spPr>
          <a:xfrm>
            <a:off x="4985063" y="2068622"/>
            <a:ext cx="2921700" cy="3114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b="1" lang="en" sz="1450">
                <a:solidFill>
                  <a:srgbClr val="1D1C1D"/>
                </a:solidFill>
                <a:highlight>
                  <a:srgbClr val="6AA84F"/>
                </a:highlight>
                <a:latin typeface="Arial"/>
                <a:ea typeface="Arial"/>
                <a:cs typeface="Arial"/>
                <a:sym typeface="Arial"/>
              </a:rPr>
              <a:t>Objective Facts</a:t>
            </a:r>
            <a:endParaRPr b="1" sz="2300">
              <a:highlight>
                <a:srgbClr val="6AA84F"/>
              </a:highlight>
              <a:latin typeface="Encode Sans Semi Condensed"/>
              <a:ea typeface="Encode Sans Semi Condensed"/>
              <a:cs typeface="Encode Sans Semi Condensed"/>
              <a:sym typeface="Encode Sans Semi Condensed"/>
            </a:endParaRPr>
          </a:p>
        </p:txBody>
      </p:sp>
      <p:pic>
        <p:nvPicPr>
          <p:cNvPr id="193" name="Google Shape;193;p17"/>
          <p:cNvPicPr preferRelativeResize="0"/>
          <p:nvPr/>
        </p:nvPicPr>
        <p:blipFill>
          <a:blip r:embed="rId4">
            <a:alphaModFix/>
          </a:blip>
          <a:stretch>
            <a:fillRect/>
          </a:stretch>
        </p:blipFill>
        <p:spPr>
          <a:xfrm>
            <a:off x="7813625" y="4703500"/>
            <a:ext cx="1330375" cy="440000"/>
          </a:xfrm>
          <a:prstGeom prst="rect">
            <a:avLst/>
          </a:prstGeom>
          <a:noFill/>
          <a:ln>
            <a:noFill/>
          </a:ln>
          <a:effectLst>
            <a:outerShdw blurRad="57150" rotWithShape="0" algn="bl" dir="8280000" dist="19050">
              <a:srgbClr val="000000">
                <a:alpha val="50000"/>
              </a:srgbClr>
            </a:outerShdw>
          </a:effectLst>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18"/>
          <p:cNvSpPr txBox="1"/>
          <p:nvPr>
            <p:ph idx="1" type="body"/>
          </p:nvPr>
        </p:nvSpPr>
        <p:spPr>
          <a:xfrm>
            <a:off x="1154325" y="1930400"/>
            <a:ext cx="2147400" cy="30648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b="1" lang="en" sz="1200">
                <a:latin typeface="Encode Sans Semi Condensed"/>
                <a:ea typeface="Encode Sans Semi Condensed"/>
                <a:cs typeface="Encode Sans Semi Condensed"/>
                <a:sym typeface="Encode Sans Semi Condensed"/>
              </a:rPr>
              <a:t>Acousticness </a:t>
            </a:r>
            <a:r>
              <a:rPr lang="en" sz="1200"/>
              <a:t>-</a:t>
            </a:r>
            <a:r>
              <a:rPr b="1" lang="en" sz="1200">
                <a:latin typeface="Encode Sans Semi Condensed"/>
                <a:ea typeface="Encode Sans Semi Condensed"/>
                <a:cs typeface="Encode Sans Semi Condensed"/>
                <a:sym typeface="Encode Sans Semi Condensed"/>
              </a:rPr>
              <a:t> </a:t>
            </a:r>
            <a:r>
              <a:rPr lang="en" sz="1200"/>
              <a:t>A confidence measurement from 0.0 to 1.0 of whether the track is acoustic.</a:t>
            </a:r>
            <a:endParaRPr sz="1200"/>
          </a:p>
          <a:p>
            <a:pPr indent="0" lvl="0" marL="0" rtl="0" algn="l">
              <a:spcBef>
                <a:spcPts val="600"/>
              </a:spcBef>
              <a:spcAft>
                <a:spcPts val="0"/>
              </a:spcAft>
              <a:buNone/>
            </a:pPr>
            <a:r>
              <a:rPr b="1" lang="en" sz="1200">
                <a:latin typeface="Encode Sans Semi Condensed"/>
                <a:ea typeface="Encode Sans Semi Condensed"/>
                <a:cs typeface="Encode Sans Semi Condensed"/>
                <a:sym typeface="Encode Sans Semi Condensed"/>
              </a:rPr>
              <a:t>Danceability </a:t>
            </a:r>
            <a:r>
              <a:rPr lang="en" sz="1200"/>
              <a:t>- Describes how suitable a track is for dancing based on a combination of musical elements.</a:t>
            </a:r>
            <a:endParaRPr sz="1200"/>
          </a:p>
          <a:p>
            <a:pPr indent="0" lvl="0" marL="0" rtl="0" algn="l">
              <a:spcBef>
                <a:spcPts val="600"/>
              </a:spcBef>
              <a:spcAft>
                <a:spcPts val="0"/>
              </a:spcAft>
              <a:buNone/>
            </a:pPr>
            <a:r>
              <a:rPr b="1" lang="en" sz="1200">
                <a:latin typeface="Encode Sans Semi Condensed"/>
                <a:ea typeface="Encode Sans Semi Condensed"/>
                <a:cs typeface="Encode Sans Semi Condensed"/>
                <a:sym typeface="Encode Sans Semi Condensed"/>
              </a:rPr>
              <a:t>Energy </a:t>
            </a:r>
            <a:r>
              <a:rPr lang="en" sz="1200"/>
              <a:t>-</a:t>
            </a:r>
            <a:r>
              <a:rPr b="1" lang="en" sz="1200">
                <a:latin typeface="Encode Sans Semi Condensed"/>
                <a:ea typeface="Encode Sans Semi Condensed"/>
                <a:cs typeface="Encode Sans Semi Condensed"/>
                <a:sym typeface="Encode Sans Semi Condensed"/>
              </a:rPr>
              <a:t> </a:t>
            </a:r>
            <a:r>
              <a:rPr lang="en" sz="1200"/>
              <a:t>Measure from 0.0 to 1.0 and represents a perceptual measure of intensity and activity.</a:t>
            </a:r>
            <a:endParaRPr sz="1200"/>
          </a:p>
        </p:txBody>
      </p:sp>
      <p:sp>
        <p:nvSpPr>
          <p:cNvPr id="199" name="Google Shape;199;p18"/>
          <p:cNvSpPr txBox="1"/>
          <p:nvPr>
            <p:ph type="title"/>
          </p:nvPr>
        </p:nvSpPr>
        <p:spPr>
          <a:xfrm>
            <a:off x="533400" y="277650"/>
            <a:ext cx="6840600" cy="8958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Audio Features</a:t>
            </a:r>
            <a:endParaRPr/>
          </a:p>
        </p:txBody>
      </p:sp>
      <p:sp>
        <p:nvSpPr>
          <p:cNvPr id="200" name="Google Shape;200;p18"/>
          <p:cNvSpPr txBox="1"/>
          <p:nvPr>
            <p:ph idx="2" type="body"/>
          </p:nvPr>
        </p:nvSpPr>
        <p:spPr>
          <a:xfrm>
            <a:off x="3653647" y="1838250"/>
            <a:ext cx="2147400" cy="30648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b="1" lang="en" sz="1200">
                <a:latin typeface="Encode Sans Semi Condensed"/>
                <a:ea typeface="Encode Sans Semi Condensed"/>
                <a:cs typeface="Encode Sans Semi Condensed"/>
                <a:sym typeface="Encode Sans Semi Condensed"/>
              </a:rPr>
              <a:t>Instrumentalness </a:t>
            </a:r>
            <a:r>
              <a:rPr lang="en" sz="1200"/>
              <a:t>- Detects whether a track contains no vocals. For instance, “Ooh” and “aah” sounds. The closer it is to 1.0, the greater the chances it contains no vocal content.</a:t>
            </a:r>
            <a:endParaRPr sz="1200"/>
          </a:p>
          <a:p>
            <a:pPr indent="0" lvl="0" marL="0" rtl="0" algn="l">
              <a:spcBef>
                <a:spcPts val="600"/>
              </a:spcBef>
              <a:spcAft>
                <a:spcPts val="0"/>
              </a:spcAft>
              <a:buNone/>
            </a:pPr>
            <a:r>
              <a:rPr b="1" lang="en" sz="1200">
                <a:latin typeface="Encode Sans Semi Condensed"/>
                <a:ea typeface="Encode Sans Semi Condensed"/>
                <a:cs typeface="Encode Sans Semi Condensed"/>
                <a:sym typeface="Encode Sans Semi Condensed"/>
              </a:rPr>
              <a:t>Speechiness </a:t>
            </a:r>
            <a:r>
              <a:rPr lang="en" sz="1200"/>
              <a:t>- </a:t>
            </a:r>
            <a:r>
              <a:rPr lang="en" sz="1200"/>
              <a:t>Detects spoken words in a track. Values above .0.66 describe tracks that are probably </a:t>
            </a:r>
            <a:r>
              <a:rPr lang="en" sz="1200"/>
              <a:t>made</a:t>
            </a:r>
            <a:r>
              <a:rPr lang="en" sz="1200"/>
              <a:t> entirely of spoken words.</a:t>
            </a:r>
            <a:endParaRPr sz="1200"/>
          </a:p>
          <a:p>
            <a:pPr indent="0" lvl="0" marL="0" rtl="0" algn="l">
              <a:spcBef>
                <a:spcPts val="600"/>
              </a:spcBef>
              <a:spcAft>
                <a:spcPts val="0"/>
              </a:spcAft>
              <a:buNone/>
            </a:pPr>
            <a:r>
              <a:t/>
            </a:r>
            <a:endParaRPr sz="1200"/>
          </a:p>
          <a:p>
            <a:pPr indent="0" lvl="0" marL="0" rtl="0" algn="l">
              <a:spcBef>
                <a:spcPts val="600"/>
              </a:spcBef>
              <a:spcAft>
                <a:spcPts val="0"/>
              </a:spcAft>
              <a:buNone/>
            </a:pPr>
            <a:r>
              <a:t/>
            </a:r>
            <a:endParaRPr sz="1200"/>
          </a:p>
        </p:txBody>
      </p:sp>
      <p:sp>
        <p:nvSpPr>
          <p:cNvPr id="201" name="Google Shape;201;p18"/>
          <p:cNvSpPr txBox="1"/>
          <p:nvPr>
            <p:ph idx="3" type="body"/>
          </p:nvPr>
        </p:nvSpPr>
        <p:spPr>
          <a:xfrm>
            <a:off x="6009344" y="1838250"/>
            <a:ext cx="2147400" cy="30648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b="1" lang="en" sz="1200">
                <a:latin typeface="Encode Sans Semi Condensed"/>
                <a:ea typeface="Encode Sans Semi Condensed"/>
                <a:cs typeface="Encode Sans Semi Condensed"/>
                <a:sym typeface="Encode Sans Semi Condensed"/>
              </a:rPr>
              <a:t>Tempo </a:t>
            </a:r>
            <a:r>
              <a:rPr lang="en" sz="1200"/>
              <a:t>- An estimated beats per minute. For example, the speed or pace of a track.</a:t>
            </a:r>
            <a:endParaRPr sz="1200"/>
          </a:p>
          <a:p>
            <a:pPr indent="0" lvl="0" marL="0" rtl="0" algn="l">
              <a:spcBef>
                <a:spcPts val="600"/>
              </a:spcBef>
              <a:spcAft>
                <a:spcPts val="0"/>
              </a:spcAft>
              <a:buNone/>
            </a:pPr>
            <a:r>
              <a:rPr b="1" lang="en" sz="1200">
                <a:latin typeface="Encode Sans Semi Condensed"/>
                <a:ea typeface="Encode Sans Semi Condensed"/>
                <a:cs typeface="Encode Sans Semi Condensed"/>
                <a:sym typeface="Encode Sans Semi Condensed"/>
              </a:rPr>
              <a:t>Valence </a:t>
            </a:r>
            <a:r>
              <a:rPr lang="en" sz="1200"/>
              <a:t>-</a:t>
            </a:r>
            <a:r>
              <a:rPr b="1" lang="en" sz="1200">
                <a:latin typeface="Encode Sans Semi Condensed"/>
                <a:ea typeface="Encode Sans Semi Condensed"/>
                <a:cs typeface="Encode Sans Semi Condensed"/>
                <a:sym typeface="Encode Sans Semi Condensed"/>
              </a:rPr>
              <a:t> </a:t>
            </a:r>
            <a:r>
              <a:rPr lang="en" sz="1200"/>
              <a:t>A measurement from 0.0 to 1.0 - Track will high valence are flagged as positive emotions whereas, low valence sound are more negative (i.e. sad, depressed).</a:t>
            </a:r>
            <a:endParaRPr sz="1200"/>
          </a:p>
          <a:p>
            <a:pPr indent="0" lvl="0" marL="0" rtl="0" algn="l">
              <a:spcBef>
                <a:spcPts val="600"/>
              </a:spcBef>
              <a:spcAft>
                <a:spcPts val="0"/>
              </a:spcAft>
              <a:buNone/>
            </a:pPr>
            <a:r>
              <a:rPr b="1" lang="en" sz="1200">
                <a:latin typeface="Encode Sans Semi Condensed"/>
                <a:ea typeface="Encode Sans Semi Condensed"/>
                <a:cs typeface="Encode Sans Semi Condensed"/>
                <a:sym typeface="Encode Sans Semi Condensed"/>
              </a:rPr>
              <a:t>Liveness</a:t>
            </a:r>
            <a:r>
              <a:rPr lang="en" sz="1200"/>
              <a:t> - the presence of an audience in the track. For instance, above 0.8 produces a stronger likelihood that the track is live. </a:t>
            </a:r>
            <a:endParaRPr sz="1200"/>
          </a:p>
          <a:p>
            <a:pPr indent="0" lvl="0" marL="0" rtl="0" algn="l">
              <a:spcBef>
                <a:spcPts val="600"/>
              </a:spcBef>
              <a:spcAft>
                <a:spcPts val="0"/>
              </a:spcAft>
              <a:buNone/>
            </a:pPr>
            <a:r>
              <a:t/>
            </a:r>
            <a:endParaRPr/>
          </a:p>
        </p:txBody>
      </p:sp>
      <p:pic>
        <p:nvPicPr>
          <p:cNvPr id="202" name="Google Shape;202;p18"/>
          <p:cNvPicPr preferRelativeResize="0"/>
          <p:nvPr/>
        </p:nvPicPr>
        <p:blipFill>
          <a:blip r:embed="rId3">
            <a:alphaModFix/>
          </a:blip>
          <a:stretch>
            <a:fillRect/>
          </a:stretch>
        </p:blipFill>
        <p:spPr>
          <a:xfrm>
            <a:off x="7813625" y="4703500"/>
            <a:ext cx="1330375" cy="440000"/>
          </a:xfrm>
          <a:prstGeom prst="rect">
            <a:avLst/>
          </a:prstGeom>
          <a:noFill/>
          <a:ln>
            <a:noFill/>
          </a:ln>
          <a:effectLst>
            <a:outerShdw blurRad="57150" rotWithShape="0" algn="bl" dir="8280000" dist="19050">
              <a:srgbClr val="000000">
                <a:alpha val="50000"/>
              </a:srgbClr>
            </a:outerShdw>
          </a:effectLst>
        </p:spPr>
      </p:pic>
      <p:pic>
        <p:nvPicPr>
          <p:cNvPr descr="Image result for spotify chart acousticness danceability" id="203" name="Google Shape;203;p18"/>
          <p:cNvPicPr preferRelativeResize="0"/>
          <p:nvPr/>
        </p:nvPicPr>
        <p:blipFill>
          <a:blip r:embed="rId4">
            <a:alphaModFix amt="95000"/>
          </a:blip>
          <a:stretch>
            <a:fillRect/>
          </a:stretch>
        </p:blipFill>
        <p:spPr>
          <a:xfrm>
            <a:off x="6467306" y="99200"/>
            <a:ext cx="2562594" cy="14342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19"/>
          <p:cNvSpPr txBox="1"/>
          <p:nvPr>
            <p:ph type="title"/>
          </p:nvPr>
        </p:nvSpPr>
        <p:spPr>
          <a:xfrm>
            <a:off x="533400" y="277650"/>
            <a:ext cx="6840600" cy="8958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Data Cleaning/Descriptive Analysis</a:t>
            </a:r>
            <a:endParaRPr/>
          </a:p>
        </p:txBody>
      </p:sp>
      <p:grpSp>
        <p:nvGrpSpPr>
          <p:cNvPr id="209" name="Google Shape;209;p19"/>
          <p:cNvGrpSpPr/>
          <p:nvPr/>
        </p:nvGrpSpPr>
        <p:grpSpPr>
          <a:xfrm>
            <a:off x="3266625" y="3247420"/>
            <a:ext cx="3029251" cy="1080995"/>
            <a:chOff x="-1033675" y="2743678"/>
            <a:chExt cx="3029251" cy="1080995"/>
          </a:xfrm>
        </p:grpSpPr>
        <p:pic>
          <p:nvPicPr>
            <p:cNvPr id="210" name="Google Shape;210;p19"/>
            <p:cNvPicPr preferRelativeResize="0"/>
            <p:nvPr/>
          </p:nvPicPr>
          <p:blipFill>
            <a:blip r:embed="rId3">
              <a:alphaModFix/>
            </a:blip>
            <a:stretch>
              <a:fillRect/>
            </a:stretch>
          </p:blipFill>
          <p:spPr>
            <a:xfrm>
              <a:off x="-1033675" y="3425115"/>
              <a:ext cx="3029251" cy="399558"/>
            </a:xfrm>
            <a:prstGeom prst="rect">
              <a:avLst/>
            </a:prstGeom>
            <a:noFill/>
            <a:ln>
              <a:noFill/>
            </a:ln>
          </p:spPr>
        </p:pic>
        <p:pic>
          <p:nvPicPr>
            <p:cNvPr id="211" name="Google Shape;211;p19"/>
            <p:cNvPicPr preferRelativeResize="0"/>
            <p:nvPr/>
          </p:nvPicPr>
          <p:blipFill>
            <a:blip r:embed="rId4">
              <a:alphaModFix/>
            </a:blip>
            <a:stretch>
              <a:fillRect/>
            </a:stretch>
          </p:blipFill>
          <p:spPr>
            <a:xfrm>
              <a:off x="-1033675" y="2743678"/>
              <a:ext cx="3029250" cy="661450"/>
            </a:xfrm>
            <a:prstGeom prst="rect">
              <a:avLst/>
            </a:prstGeom>
            <a:noFill/>
            <a:ln>
              <a:noFill/>
            </a:ln>
          </p:spPr>
        </p:pic>
      </p:grpSp>
      <p:sp>
        <p:nvSpPr>
          <p:cNvPr id="212" name="Google Shape;212;p19"/>
          <p:cNvSpPr txBox="1"/>
          <p:nvPr>
            <p:ph idx="1" type="body"/>
          </p:nvPr>
        </p:nvSpPr>
        <p:spPr>
          <a:xfrm>
            <a:off x="1287300" y="1331150"/>
            <a:ext cx="5297700" cy="22806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b="1" lang="en" sz="1400" u="sng">
                <a:latin typeface="Encode Sans Semi Condensed"/>
                <a:ea typeface="Encode Sans Semi Condensed"/>
                <a:cs typeface="Encode Sans Semi Condensed"/>
                <a:sym typeface="Encode Sans Semi Condensed"/>
              </a:rPr>
              <a:t>Data Cleaning:</a:t>
            </a:r>
            <a:endParaRPr b="1" sz="1400" u="sng">
              <a:latin typeface="Encode Sans Semi Condensed"/>
              <a:ea typeface="Encode Sans Semi Condensed"/>
              <a:cs typeface="Encode Sans Semi Condensed"/>
              <a:sym typeface="Encode Sans Semi Condensed"/>
            </a:endParaRPr>
          </a:p>
          <a:p>
            <a:pPr indent="-317500" lvl="0" marL="457200" rtl="0" algn="l">
              <a:spcBef>
                <a:spcPts val="600"/>
              </a:spcBef>
              <a:spcAft>
                <a:spcPts val="0"/>
              </a:spcAft>
              <a:buSzPts val="1400"/>
              <a:buChar char="⊳"/>
            </a:pPr>
            <a:r>
              <a:rPr lang="en" sz="1400"/>
              <a:t>No missing data</a:t>
            </a:r>
            <a:endParaRPr sz="1400"/>
          </a:p>
          <a:p>
            <a:pPr indent="-317500" lvl="0" marL="457200" rtl="0" algn="l">
              <a:spcBef>
                <a:spcPts val="0"/>
              </a:spcBef>
              <a:spcAft>
                <a:spcPts val="0"/>
              </a:spcAft>
              <a:buSzPts val="1400"/>
              <a:buChar char="⊳"/>
            </a:pPr>
            <a:r>
              <a:rPr lang="en" sz="1400"/>
              <a:t>Data types are correct (int, float64, object)</a:t>
            </a:r>
            <a:endParaRPr sz="1400"/>
          </a:p>
          <a:p>
            <a:pPr indent="-317500" lvl="1" marL="914400" rtl="0" algn="l">
              <a:spcBef>
                <a:spcPts val="0"/>
              </a:spcBef>
              <a:spcAft>
                <a:spcPts val="0"/>
              </a:spcAft>
              <a:buSzPts val="1400"/>
              <a:buChar char="▸"/>
            </a:pPr>
            <a:r>
              <a:rPr lang="en" sz="1400"/>
              <a:t>No mixed data types</a:t>
            </a:r>
            <a:endParaRPr sz="1400"/>
          </a:p>
          <a:p>
            <a:pPr indent="-317500" lvl="0" marL="457200" rtl="0" algn="l">
              <a:spcBef>
                <a:spcPts val="0"/>
              </a:spcBef>
              <a:spcAft>
                <a:spcPts val="0"/>
              </a:spcAft>
              <a:buSzPts val="1400"/>
              <a:buChar char="⊳"/>
            </a:pPr>
            <a:r>
              <a:rPr lang="en" sz="1400"/>
              <a:t>Artists are lists of values</a:t>
            </a:r>
            <a:endParaRPr sz="1400"/>
          </a:p>
          <a:p>
            <a:pPr indent="-317500" lvl="1" marL="914400" rtl="0" algn="l">
              <a:spcBef>
                <a:spcPts val="0"/>
              </a:spcBef>
              <a:spcAft>
                <a:spcPts val="0"/>
              </a:spcAft>
              <a:buSzPts val="1400"/>
              <a:buChar char="▸"/>
            </a:pPr>
            <a:r>
              <a:rPr lang="en" sz="1400"/>
              <a:t>Lists vary depending on number of collaborators</a:t>
            </a:r>
            <a:endParaRPr sz="1400"/>
          </a:p>
          <a:p>
            <a:pPr indent="-317500" lvl="0" marL="457200" rtl="0" algn="l">
              <a:spcBef>
                <a:spcPts val="0"/>
              </a:spcBef>
              <a:spcAft>
                <a:spcPts val="0"/>
              </a:spcAft>
              <a:buSzPts val="1400"/>
              <a:buChar char="⊳"/>
            </a:pPr>
            <a:r>
              <a:rPr lang="en" sz="1400"/>
              <a:t>Delete unwanted fields</a:t>
            </a:r>
            <a:endParaRPr sz="1400"/>
          </a:p>
          <a:p>
            <a:pPr indent="0" lvl="0" marL="0" rtl="0" algn="l">
              <a:spcBef>
                <a:spcPts val="600"/>
              </a:spcBef>
              <a:spcAft>
                <a:spcPts val="0"/>
              </a:spcAft>
              <a:buNone/>
            </a:pPr>
            <a:r>
              <a:t/>
            </a:r>
            <a:endParaRPr sz="1400"/>
          </a:p>
          <a:p>
            <a:pPr indent="0" lvl="0" marL="0" rtl="0" algn="l">
              <a:spcBef>
                <a:spcPts val="600"/>
              </a:spcBef>
              <a:spcAft>
                <a:spcPts val="0"/>
              </a:spcAft>
              <a:buNone/>
            </a:pPr>
            <a:r>
              <a:t/>
            </a:r>
            <a:endParaRPr sz="1400"/>
          </a:p>
          <a:p>
            <a:pPr indent="0" lvl="0" marL="0" rtl="0" algn="l">
              <a:spcBef>
                <a:spcPts val="600"/>
              </a:spcBef>
              <a:spcAft>
                <a:spcPts val="0"/>
              </a:spcAft>
              <a:buNone/>
            </a:pPr>
            <a:r>
              <a:t/>
            </a:r>
            <a:endParaRPr sz="1400"/>
          </a:p>
          <a:p>
            <a:pPr indent="0" lvl="0" marL="0" rtl="0" algn="l">
              <a:spcBef>
                <a:spcPts val="600"/>
              </a:spcBef>
              <a:spcAft>
                <a:spcPts val="0"/>
              </a:spcAft>
              <a:buNone/>
            </a:pPr>
            <a:r>
              <a:rPr b="1" lang="en" sz="1400" u="sng">
                <a:latin typeface="Encode Sans Semi Condensed"/>
                <a:ea typeface="Encode Sans Semi Condensed"/>
                <a:cs typeface="Encode Sans Semi Condensed"/>
                <a:sym typeface="Encode Sans Semi Condensed"/>
              </a:rPr>
              <a:t>Descriptive</a:t>
            </a:r>
            <a:r>
              <a:rPr b="1" lang="en" sz="1400" u="sng">
                <a:latin typeface="Encode Sans Semi Condensed"/>
                <a:ea typeface="Encode Sans Semi Condensed"/>
                <a:cs typeface="Encode Sans Semi Condensed"/>
                <a:sym typeface="Encode Sans Semi Condensed"/>
              </a:rPr>
              <a:t> Analysis:</a:t>
            </a:r>
            <a:endParaRPr b="1" sz="1400" u="sng">
              <a:latin typeface="Encode Sans Semi Condensed"/>
              <a:ea typeface="Encode Sans Semi Condensed"/>
              <a:cs typeface="Encode Sans Semi Condensed"/>
              <a:sym typeface="Encode Sans Semi Condensed"/>
            </a:endParaRPr>
          </a:p>
          <a:p>
            <a:pPr indent="-317500" lvl="0" marL="457200" rtl="0" algn="l">
              <a:spcBef>
                <a:spcPts val="600"/>
              </a:spcBef>
              <a:spcAft>
                <a:spcPts val="0"/>
              </a:spcAft>
              <a:buSzPts val="1400"/>
              <a:buChar char="⊳"/>
            </a:pPr>
            <a:r>
              <a:rPr lang="en" sz="1400"/>
              <a:t>Histograms: audio features, music characteristics, other</a:t>
            </a:r>
            <a:endParaRPr b="1" sz="1400" u="sng">
              <a:latin typeface="Encode Sans Semi Condensed"/>
              <a:ea typeface="Encode Sans Semi Condensed"/>
              <a:cs typeface="Encode Sans Semi Condensed"/>
              <a:sym typeface="Encode Sans Semi Condensed"/>
            </a:endParaRPr>
          </a:p>
        </p:txBody>
      </p:sp>
      <p:pic>
        <p:nvPicPr>
          <p:cNvPr id="213" name="Google Shape;213;p19"/>
          <p:cNvPicPr preferRelativeResize="0"/>
          <p:nvPr/>
        </p:nvPicPr>
        <p:blipFill>
          <a:blip r:embed="rId5">
            <a:alphaModFix/>
          </a:blip>
          <a:stretch>
            <a:fillRect/>
          </a:stretch>
        </p:blipFill>
        <p:spPr>
          <a:xfrm>
            <a:off x="6486291" y="1270188"/>
            <a:ext cx="1989709" cy="3247263"/>
          </a:xfrm>
          <a:prstGeom prst="rect">
            <a:avLst/>
          </a:prstGeom>
          <a:noFill/>
          <a:ln>
            <a:noFill/>
          </a:ln>
          <a:effectLst>
            <a:outerShdw blurRad="57150" rotWithShape="0" algn="bl" dir="5400000" dist="19050">
              <a:srgbClr val="000000">
                <a:alpha val="50000"/>
              </a:srgbClr>
            </a:outerShdw>
          </a:effectLst>
        </p:spPr>
      </p:pic>
      <p:pic>
        <p:nvPicPr>
          <p:cNvPr id="214" name="Google Shape;214;p19"/>
          <p:cNvPicPr preferRelativeResize="0"/>
          <p:nvPr/>
        </p:nvPicPr>
        <p:blipFill>
          <a:blip r:embed="rId6">
            <a:alphaModFix/>
          </a:blip>
          <a:stretch>
            <a:fillRect/>
          </a:stretch>
        </p:blipFill>
        <p:spPr>
          <a:xfrm>
            <a:off x="7813625" y="4703500"/>
            <a:ext cx="1330375" cy="440000"/>
          </a:xfrm>
          <a:prstGeom prst="rect">
            <a:avLst/>
          </a:prstGeom>
          <a:noFill/>
          <a:ln>
            <a:noFill/>
          </a:ln>
          <a:effectLst>
            <a:outerShdw blurRad="57150" rotWithShape="0" algn="bl" dir="8280000" dist="19050">
              <a:srgbClr val="000000">
                <a:alpha val="50000"/>
              </a:srgbClr>
            </a:outerShdw>
          </a:effectLst>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pic>
        <p:nvPicPr>
          <p:cNvPr id="219" name="Google Shape;219;p20"/>
          <p:cNvPicPr preferRelativeResize="0"/>
          <p:nvPr/>
        </p:nvPicPr>
        <p:blipFill rotWithShape="1">
          <a:blip r:embed="rId3">
            <a:alphaModFix/>
          </a:blip>
          <a:srcRect b="6863" l="5359" r="7059" t="5815"/>
          <a:stretch/>
        </p:blipFill>
        <p:spPr>
          <a:xfrm>
            <a:off x="60575" y="77375"/>
            <a:ext cx="6673812" cy="4990345"/>
          </a:xfrm>
          <a:prstGeom prst="rect">
            <a:avLst/>
          </a:prstGeom>
          <a:noFill/>
          <a:ln>
            <a:noFill/>
          </a:ln>
        </p:spPr>
      </p:pic>
      <p:pic>
        <p:nvPicPr>
          <p:cNvPr id="220" name="Google Shape;220;p20"/>
          <p:cNvPicPr preferRelativeResize="0"/>
          <p:nvPr/>
        </p:nvPicPr>
        <p:blipFill>
          <a:blip r:embed="rId4">
            <a:alphaModFix/>
          </a:blip>
          <a:stretch>
            <a:fillRect/>
          </a:stretch>
        </p:blipFill>
        <p:spPr>
          <a:xfrm>
            <a:off x="7813625" y="4703500"/>
            <a:ext cx="1330375" cy="440000"/>
          </a:xfrm>
          <a:prstGeom prst="rect">
            <a:avLst/>
          </a:prstGeom>
          <a:noFill/>
          <a:ln>
            <a:noFill/>
          </a:ln>
          <a:effectLst>
            <a:outerShdw blurRad="57150" rotWithShape="0" algn="bl" dir="8280000" dist="19050">
              <a:srgbClr val="000000">
                <a:alpha val="50000"/>
              </a:srgbClr>
            </a:outerShdw>
          </a:effectLst>
        </p:spPr>
      </p:pic>
      <p:sp>
        <p:nvSpPr>
          <p:cNvPr id="221" name="Google Shape;221;p20"/>
          <p:cNvSpPr/>
          <p:nvPr/>
        </p:nvSpPr>
        <p:spPr>
          <a:xfrm>
            <a:off x="4595425" y="3400900"/>
            <a:ext cx="2037600" cy="16020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20"/>
          <p:cNvSpPr txBox="1"/>
          <p:nvPr>
            <p:ph idx="4294967295" type="body"/>
          </p:nvPr>
        </p:nvSpPr>
        <p:spPr>
          <a:xfrm>
            <a:off x="4681075" y="3942850"/>
            <a:ext cx="1866300" cy="529200"/>
          </a:xfrm>
          <a:prstGeom prst="rect">
            <a:avLst/>
          </a:prstGeom>
        </p:spPr>
        <p:txBody>
          <a:bodyPr anchorCtr="0" anchor="t" bIns="0" lIns="0" spcFirstLastPara="1" rIns="0" wrap="square" tIns="0">
            <a:noAutofit/>
          </a:bodyPr>
          <a:lstStyle/>
          <a:p>
            <a:pPr indent="0" lvl="0" marL="0" rtl="0" algn="ctr">
              <a:spcBef>
                <a:spcPts val="600"/>
              </a:spcBef>
              <a:spcAft>
                <a:spcPts val="0"/>
              </a:spcAft>
              <a:buNone/>
            </a:pPr>
            <a:r>
              <a:rPr b="1" lang="en" sz="1400" u="sng">
                <a:solidFill>
                  <a:srgbClr val="E06666"/>
                </a:solidFill>
                <a:latin typeface="Encode Sans Semi Condensed"/>
                <a:ea typeface="Encode Sans Semi Condensed"/>
                <a:cs typeface="Encode Sans Semi Condensed"/>
                <a:sym typeface="Encode Sans Semi Condensed"/>
              </a:rPr>
              <a:t>Audio Features</a:t>
            </a:r>
            <a:endParaRPr b="1" sz="1400" u="sng">
              <a:solidFill>
                <a:srgbClr val="E06666"/>
              </a:solidFill>
              <a:latin typeface="Encode Sans Semi Condensed"/>
              <a:ea typeface="Encode Sans Semi Condensed"/>
              <a:cs typeface="Encode Sans Semi Condensed"/>
              <a:sym typeface="Encode Sans Semi Condensed"/>
            </a:endParaRPr>
          </a:p>
        </p:txBody>
      </p:sp>
    </p:spTree>
  </p:cSld>
  <p:clrMapOvr>
    <a:masterClrMapping/>
  </p:clrMapOvr>
</p:sld>
</file>

<file path=ppt/theme/theme1.xml><?xml version="1.0" encoding="utf-8"?>
<a:theme xmlns:a="http://schemas.openxmlformats.org/drawingml/2006/main" xmlns:r="http://schemas.openxmlformats.org/officeDocument/2006/relationships" name="Ferdinand template">
  <a:themeElements>
    <a:clrScheme name="Custom 347">
      <a:dk1>
        <a:srgbClr val="343A4E"/>
      </a:dk1>
      <a:lt1>
        <a:srgbClr val="FFFFFF"/>
      </a:lt1>
      <a:dk2>
        <a:srgbClr val="707A96"/>
      </a:dk2>
      <a:lt2>
        <a:srgbClr val="EEEFF3"/>
      </a:lt2>
      <a:accent1>
        <a:srgbClr val="ACD701"/>
      </a:accent1>
      <a:accent2>
        <a:srgbClr val="69B636"/>
      </a:accent2>
      <a:accent3>
        <a:srgbClr val="32A318"/>
      </a:accent3>
      <a:accent4>
        <a:srgbClr val="9EACD1"/>
      </a:accent4>
      <a:accent5>
        <a:srgbClr val="707A96"/>
      </a:accent5>
      <a:accent6>
        <a:srgbClr val="394057"/>
      </a:accent6>
      <a:hlink>
        <a:srgbClr val="0E9900"/>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